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Staatliches"/>
      <p:regular r:id="rId33"/>
    </p:embeddedFont>
    <p:embeddedFont>
      <p:font typeface="Abel"/>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5C5FC3-3965-440E-9B9A-BF3ECA6A6285}">
  <a:tblStyle styleId="{B95C5FC3-3965-440E-9B9A-BF3ECA6A628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Staatliches-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Abel-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50e3ea5b0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50e3ea5b0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50f3da52a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50f3da52a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a:t>
            </a:r>
            <a:r>
              <a:rPr lang="en"/>
              <a:t>Adam as the optimizer as it optimizes training by combining adaptive learning rates with momentum, resulting in faster and more stable convergence. </a:t>
            </a:r>
            <a:endParaRPr/>
          </a:p>
          <a:p>
            <a:pPr indent="0" lvl="0" marL="0" rtl="0" algn="l">
              <a:spcBef>
                <a:spcPts val="0"/>
              </a:spcBef>
              <a:spcAft>
                <a:spcPts val="0"/>
              </a:spcAft>
              <a:buNone/>
            </a:pPr>
            <a:r>
              <a:rPr lang="en"/>
              <a:t>Also, as we are a multiple class classification, the loss should be sparse_categorical-crossentropy. And the metrics, with no </a:t>
            </a:r>
            <a:r>
              <a:rPr lang="en"/>
              <a:t>doubt, using accuracy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50f3da52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50f3da52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is the CNN model, as Zoey mentioned before, the input shape for us was settled in the data augmentation part, and then we create a simple CNN model with only two layers for feature extraction. And we we have a flatten layer to connect the </a:t>
            </a:r>
            <a:r>
              <a:rPr lang="en"/>
              <a:t>convolution</a:t>
            </a:r>
            <a:r>
              <a:rPr lang="en"/>
              <a:t> layers and the dense layer. Finally we have the output here with activation function of softmax. The rough draft we first applied showed the severe problem of overfitting. So we decided to add batchnorma</a:t>
            </a:r>
            <a:r>
              <a:rPr lang="en"/>
              <a:t>liza</a:t>
            </a:r>
            <a:r>
              <a:rPr lang="en"/>
              <a:t>tion, dropout, and kernel.</a:t>
            </a:r>
            <a:r>
              <a:rPr lang="en"/>
              <a:t>regularizer</a:t>
            </a:r>
            <a:r>
              <a:rPr lang="en"/>
              <a:t> in the layer after </a:t>
            </a:r>
            <a:r>
              <a:rPr lang="en"/>
              <a:t>input layer, trying to solve the overfitting problem. However, even we tried so many times, the overfitting problems still exist. However, we are thinking that CNN might need attention to specific feature maps instead of total things, so we decide to have a try.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50f3da52a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50f3da52a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Why 3 blocks of conv</a:t>
            </a:r>
            <a:r>
              <a:rPr lang="en"/>
              <a:t>: we use three conv layer at the beginning for the model to extract as many features in the graph, with the maxpooling to </a:t>
            </a:r>
            <a:r>
              <a:rPr lang="en"/>
              <a:t>reduce</a:t>
            </a:r>
            <a:r>
              <a:rPr lang="en"/>
              <a:t> the spatial dimensions of the fea</a:t>
            </a:r>
            <a:r>
              <a:rPr lang="en"/>
              <a:t>tures.</a:t>
            </a:r>
            <a:endParaRPr/>
          </a:p>
          <a:p>
            <a:pPr indent="-298450" lvl="0" marL="457200" rtl="0" algn="l">
              <a:spcBef>
                <a:spcPts val="0"/>
              </a:spcBef>
              <a:spcAft>
                <a:spcPts val="0"/>
              </a:spcAft>
              <a:buSzPts val="1100"/>
              <a:buChar char="●"/>
            </a:pPr>
            <a:r>
              <a:rPr b="1" lang="en"/>
              <a:t>Why block3 doesn’t maxpooling</a:t>
            </a:r>
            <a:r>
              <a:rPr lang="en"/>
              <a:t>：becuase we need to preserve higher spatial resolution in the deeper layer as this is really important for the attention model, maxpooling will </a:t>
            </a:r>
            <a:r>
              <a:rPr lang="en"/>
              <a:t>reduce</a:t>
            </a:r>
            <a:r>
              <a:rPr lang="en"/>
              <a:t> the spatial dimensions of feature maps. With higher resolution feature maps, the attention model can better capture the local and global features.  </a:t>
            </a:r>
            <a:endParaRPr/>
          </a:p>
          <a:p>
            <a:pPr indent="-298450" lvl="0" marL="457200" rtl="0" algn="l">
              <a:spcBef>
                <a:spcPts val="0"/>
              </a:spcBef>
              <a:spcAft>
                <a:spcPts val="0"/>
              </a:spcAft>
              <a:buSzPts val="1100"/>
              <a:buChar char="●"/>
            </a:pPr>
            <a:r>
              <a:rPr b="1" lang="en"/>
              <a:t>Why multi-head attention model</a:t>
            </a:r>
            <a:r>
              <a:rPr lang="en"/>
              <a:t>: right now we use multi -head attention models, the unit of multi-head attention model is </a:t>
            </a:r>
            <a:r>
              <a:rPr lang="en">
                <a:solidFill>
                  <a:schemeClr val="dk1"/>
                </a:solidFill>
              </a:rPr>
              <a:t>QKV Self-Attention, and it is the only method that simultaneously dominates in speed, accuracy, and stability. </a:t>
            </a:r>
            <a:r>
              <a:rPr lang="en"/>
              <a:t>In addition, the attention model was taught based on text data, but the image data is much more complex than text data. So we decided to use multi - head attention model here. This enables model to catch different details from multiple perspectives and scale at the same time. </a:t>
            </a:r>
            <a:endParaRPr/>
          </a:p>
          <a:p>
            <a:pPr indent="-298450" lvl="0" marL="457200" rtl="0" algn="l">
              <a:spcBef>
                <a:spcPts val="0"/>
              </a:spcBef>
              <a:spcAft>
                <a:spcPts val="0"/>
              </a:spcAft>
              <a:buSzPts val="1100"/>
              <a:buChar char="●"/>
            </a:pPr>
            <a:r>
              <a:rPr b="1" lang="en"/>
              <a:t>Why adding a conv layer after attention layer </a:t>
            </a:r>
            <a:r>
              <a:rPr lang="en"/>
              <a:t>：</a:t>
            </a:r>
            <a:r>
              <a:rPr lang="en">
                <a:solidFill>
                  <a:schemeClr val="dk1"/>
                </a:solidFill>
              </a:rPr>
              <a:t>Attention tells you </a:t>
            </a:r>
            <a:r>
              <a:rPr i="1" lang="en">
                <a:solidFill>
                  <a:schemeClr val="dk1"/>
                </a:solidFill>
              </a:rPr>
              <a:t>where</a:t>
            </a:r>
            <a:r>
              <a:rPr lang="en">
                <a:solidFill>
                  <a:schemeClr val="dk1"/>
                </a:solidFill>
              </a:rPr>
              <a:t> to look, Conv digs deep </a:t>
            </a:r>
            <a:r>
              <a:rPr i="1" lang="en">
                <a:solidFill>
                  <a:schemeClr val="dk1"/>
                </a:solidFill>
              </a:rPr>
              <a:t>into</a:t>
            </a:r>
            <a:r>
              <a:rPr lang="en">
                <a:solidFill>
                  <a:schemeClr val="dk1"/>
                </a:solidFill>
              </a:rPr>
              <a:t> those important regions.</a:t>
            </a:r>
            <a:r>
              <a:rPr lang="en"/>
              <a:t> </a:t>
            </a:r>
            <a:endParaRPr/>
          </a:p>
          <a:p>
            <a:pPr indent="-298450" lvl="0" marL="457200" rtl="0" algn="l">
              <a:spcBef>
                <a:spcPts val="0"/>
              </a:spcBef>
              <a:spcAft>
                <a:spcPts val="0"/>
              </a:spcAft>
              <a:buSzPts val="1100"/>
              <a:buChar char="●"/>
            </a:pPr>
            <a:r>
              <a:rPr b="1" lang="en"/>
              <a:t>Why we need a residual layer</a:t>
            </a:r>
            <a:r>
              <a:rPr lang="en"/>
              <a:t>：Residual help the model learn new features without forgetting important existing information, prevent gradient vanishing, and speed up convergence!</a:t>
            </a:r>
            <a:endParaRPr/>
          </a:p>
          <a:p>
            <a:pPr indent="-298450" lvl="0" marL="457200" rtl="0" algn="l">
              <a:spcBef>
                <a:spcPts val="0"/>
              </a:spcBef>
              <a:spcAft>
                <a:spcPts val="0"/>
              </a:spcAft>
              <a:buSzPts val="1100"/>
              <a:buChar char="●"/>
            </a:pPr>
            <a:r>
              <a:rPr lang="en"/>
              <a:t>We did reshape before and after the attention model to make sure the output and the conv2D after attention has the same scale. </a:t>
            </a:r>
            <a:r>
              <a:rPr lang="en">
                <a:solidFill>
                  <a:schemeClr val="dk1"/>
                </a:solidFill>
              </a:rPr>
              <a:t>Also to avoid overfitting, we add batchnormalization, regulizer, and dropout layers in relevant layers, and this time the model is successful without overfitting problems. </a:t>
            </a:r>
            <a:endParaRPr/>
          </a:p>
          <a:p>
            <a:pPr indent="-298450" lvl="0" marL="457200" rtl="0" algn="l">
              <a:spcBef>
                <a:spcPts val="0"/>
              </a:spcBef>
              <a:spcAft>
                <a:spcPts val="0"/>
              </a:spcAft>
              <a:buSzPts val="1100"/>
              <a:buChar char="●"/>
            </a:pPr>
            <a:r>
              <a:rPr lang="en"/>
              <a:t>The </a:t>
            </a:r>
            <a:r>
              <a:rPr lang="en"/>
              <a:t>procedure’s not shown here, but to make sure the model can learn enough, we use early stopping based on loss as loss is more sensitive and reliable than accuracy for detecting overfitting, making it a better signal for early stopping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result for this model is good, but maybe it can be improved with attention model + transformers, so we decide to make one.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50f3da52a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50f3da52a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transformer block, didn’t contain in the class coding materials, so we asked ChatGPT to give us an example. Here is the transformer block. </a:t>
            </a:r>
            <a:endParaRPr/>
          </a:p>
          <a:p>
            <a:pPr indent="0" lvl="0" marL="0" rtl="0" algn="l">
              <a:spcBef>
                <a:spcPts val="0"/>
              </a:spcBef>
              <a:spcAft>
                <a:spcPts val="0"/>
              </a:spcAft>
              <a:buNone/>
            </a:pPr>
            <a:r>
              <a:rPr lang="en"/>
              <a:t>It contains two parts, the first part is just the attention part, and the second part is feed-forward network part. </a:t>
            </a:r>
            <a:endParaRPr/>
          </a:p>
          <a:p>
            <a:pPr indent="-298450" lvl="0" marL="457200" rtl="0" algn="l">
              <a:spcBef>
                <a:spcPts val="0"/>
              </a:spcBef>
              <a:spcAft>
                <a:spcPts val="0"/>
              </a:spcAft>
              <a:buSzPts val="1100"/>
              <a:buChar char="●"/>
            </a:pPr>
            <a:r>
              <a:rPr lang="en"/>
              <a:t>What is feed-forward network: </a:t>
            </a:r>
            <a:r>
              <a:rPr lang="en">
                <a:solidFill>
                  <a:schemeClr val="dk1"/>
                </a:solidFill>
              </a:rPr>
              <a:t>is a simple neural network layer that applies two dense (fully connected) layers independently to each position in the sequence.</a:t>
            </a:r>
            <a:endParaRPr/>
          </a:p>
          <a:p>
            <a:pPr indent="-298450" lvl="0" marL="457200" rtl="0" algn="l">
              <a:spcBef>
                <a:spcPts val="0"/>
              </a:spcBef>
              <a:spcAft>
                <a:spcPts val="0"/>
              </a:spcAft>
              <a:buSzPts val="1100"/>
              <a:buChar char="●"/>
            </a:pPr>
            <a:r>
              <a:rPr lang="en"/>
              <a:t>Why using feed-forward network: Independently enhance the complexity and expressive power of each position's features. It complements the cross-position communication handled by the Attention mechanism, enabling the model to become more intelligent and refined.</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56d33b81b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56d33b81b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50e3ea5b0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50e3ea5b0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56c762757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56c762757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Should add one sentence that the loss for CNN + Attention with Transformer is also the lowest, but not shown here.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56c762757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56c762757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56d33b81b6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56d33b81b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720e63cc21_0_24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20e63cc21_0_24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56d33b81b6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56d33b81b6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56d33b81b6_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56d33b81b6_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56d33b81b6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56d33b81b6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56d33b81b6_5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56d33b81b6_5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56f0097ee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56f0097ee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50e3ea5b0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50e3ea5b0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56c762757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56c762757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720e63cc21_0_24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720e63cc21_0_24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50e3ea5b0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50e3ea5b0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10160a0a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10160a0a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56c4f667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56c4f667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Only need one click here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50e3ea5b0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50e3ea5b0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50e3ea5b0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50e3ea5b0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50e3ea5b0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50e3ea5b0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50e3ea5b0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50e3ea5b0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4976800" y="1653025"/>
            <a:ext cx="4063200" cy="1213800"/>
          </a:xfrm>
          <a:prstGeom prst="rect">
            <a:avLst/>
          </a:prstGeom>
        </p:spPr>
        <p:txBody>
          <a:bodyPr anchorCtr="0" anchor="b" bIns="91425" lIns="91425" spcFirstLastPara="1" rIns="91425" wrap="square" tIns="91425">
            <a:noAutofit/>
          </a:bodyPr>
          <a:lstStyle>
            <a:lvl1pPr lvl="0" algn="ctr">
              <a:spcBef>
                <a:spcPts val="0"/>
              </a:spcBef>
              <a:spcAft>
                <a:spcPts val="0"/>
              </a:spcAft>
              <a:buSzPts val="11000"/>
              <a:buFont typeface="Staatliches"/>
              <a:buNone/>
              <a:defRPr sz="11000">
                <a:latin typeface="Staatliches"/>
                <a:ea typeface="Staatliches"/>
                <a:cs typeface="Staatliches"/>
                <a:sym typeface="Staatliches"/>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p:txBody>
      </p:sp>
      <p:sp>
        <p:nvSpPr>
          <p:cNvPr id="10" name="Google Shape;10;p2"/>
          <p:cNvSpPr txBox="1"/>
          <p:nvPr>
            <p:ph idx="1" type="subTitle"/>
          </p:nvPr>
        </p:nvSpPr>
        <p:spPr>
          <a:xfrm>
            <a:off x="5668150" y="3312325"/>
            <a:ext cx="268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311700" y="3052425"/>
            <a:ext cx="8520600" cy="13008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42900" lvl="1" marL="914400" algn="ctr">
              <a:spcBef>
                <a:spcPts val="1600"/>
              </a:spcBef>
              <a:spcAft>
                <a:spcPts val="0"/>
              </a:spcAft>
              <a:buSzPts val="1800"/>
              <a:buChar char="○"/>
              <a:defRPr sz="1800"/>
            </a:lvl2pPr>
            <a:lvl3pPr indent="-342900" lvl="2" marL="1371600" algn="ctr">
              <a:spcBef>
                <a:spcPts val="1600"/>
              </a:spcBef>
              <a:spcAft>
                <a:spcPts val="0"/>
              </a:spcAft>
              <a:buSzPts val="1800"/>
              <a:buChar char="■"/>
              <a:defRPr sz="1800"/>
            </a:lvl3pPr>
            <a:lvl4pPr indent="-342900" lvl="3" marL="1828800" algn="ctr">
              <a:spcBef>
                <a:spcPts val="1600"/>
              </a:spcBef>
              <a:spcAft>
                <a:spcPts val="0"/>
              </a:spcAft>
              <a:buSzPts val="1800"/>
              <a:buChar char="●"/>
              <a:defRPr sz="1800"/>
            </a:lvl4pPr>
            <a:lvl5pPr indent="-342900" lvl="4" marL="2286000" algn="ctr">
              <a:spcBef>
                <a:spcPts val="1600"/>
              </a:spcBef>
              <a:spcAft>
                <a:spcPts val="0"/>
              </a:spcAft>
              <a:buSzPts val="1800"/>
              <a:buChar char="○"/>
              <a:defRPr sz="1800"/>
            </a:lvl5pPr>
            <a:lvl6pPr indent="-342900" lvl="5" marL="2743200" algn="ctr">
              <a:spcBef>
                <a:spcPts val="1600"/>
              </a:spcBef>
              <a:spcAft>
                <a:spcPts val="0"/>
              </a:spcAft>
              <a:buSzPts val="1800"/>
              <a:buChar char="■"/>
              <a:defRPr sz="1800"/>
            </a:lvl6pPr>
            <a:lvl7pPr indent="-342900" lvl="6" marL="3200400" algn="ctr">
              <a:spcBef>
                <a:spcPts val="1600"/>
              </a:spcBef>
              <a:spcAft>
                <a:spcPts val="0"/>
              </a:spcAft>
              <a:buSzPts val="1800"/>
              <a:buChar char="●"/>
              <a:defRPr sz="1800"/>
            </a:lvl7pPr>
            <a:lvl8pPr indent="-342900" lvl="7" marL="3657600" algn="ctr">
              <a:spcBef>
                <a:spcPts val="1600"/>
              </a:spcBef>
              <a:spcAft>
                <a:spcPts val="0"/>
              </a:spcAft>
              <a:buSzPts val="1800"/>
              <a:buChar char="○"/>
              <a:defRPr sz="1800"/>
            </a:lvl8pPr>
            <a:lvl9pPr indent="-342900" lvl="8" marL="4114800" algn="ctr">
              <a:spcBef>
                <a:spcPts val="1600"/>
              </a:spcBef>
              <a:spcAft>
                <a:spcPts val="1600"/>
              </a:spcAft>
              <a:buSzPts val="1800"/>
              <a:buChar char="■"/>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AND_BODY_2">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 name="Google Shape;44;p13"/>
          <p:cNvSpPr txBox="1"/>
          <p:nvPr>
            <p:ph idx="1" type="body"/>
          </p:nvPr>
        </p:nvSpPr>
        <p:spPr>
          <a:xfrm>
            <a:off x="749875" y="995575"/>
            <a:ext cx="6773400" cy="30183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sz="1300"/>
            </a:lvl1pPr>
            <a:lvl2pPr indent="-311150" lvl="1" marL="914400" rtl="0">
              <a:spcBef>
                <a:spcPts val="160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_1_2_1">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14"/>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 name="Google Shape;47;p14"/>
          <p:cNvSpPr txBox="1"/>
          <p:nvPr>
            <p:ph idx="2" type="title"/>
          </p:nvPr>
        </p:nvSpPr>
        <p:spPr>
          <a:xfrm>
            <a:off x="1302979" y="2124375"/>
            <a:ext cx="18894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2000"/>
              <a:buNone/>
              <a:defRPr sz="2000">
                <a:solidFill>
                  <a:schemeClr val="accent4"/>
                </a:solidFill>
              </a:defRPr>
            </a:lvl1pPr>
            <a:lvl2pPr lvl="1" rtl="0" algn="ctr">
              <a:spcBef>
                <a:spcPts val="0"/>
              </a:spcBef>
              <a:spcAft>
                <a:spcPts val="0"/>
              </a:spcAft>
              <a:buClr>
                <a:schemeClr val="accent4"/>
              </a:buClr>
              <a:buSzPts val="2000"/>
              <a:buNone/>
              <a:defRPr sz="2000">
                <a:solidFill>
                  <a:schemeClr val="accent4"/>
                </a:solidFill>
              </a:defRPr>
            </a:lvl2pPr>
            <a:lvl3pPr lvl="2" rtl="0" algn="ctr">
              <a:spcBef>
                <a:spcPts val="0"/>
              </a:spcBef>
              <a:spcAft>
                <a:spcPts val="0"/>
              </a:spcAft>
              <a:buClr>
                <a:schemeClr val="accent4"/>
              </a:buClr>
              <a:buSzPts val="2000"/>
              <a:buNone/>
              <a:defRPr sz="2000">
                <a:solidFill>
                  <a:schemeClr val="accent4"/>
                </a:solidFill>
              </a:defRPr>
            </a:lvl3pPr>
            <a:lvl4pPr lvl="3" rtl="0" algn="ctr">
              <a:spcBef>
                <a:spcPts val="0"/>
              </a:spcBef>
              <a:spcAft>
                <a:spcPts val="0"/>
              </a:spcAft>
              <a:buClr>
                <a:schemeClr val="accent4"/>
              </a:buClr>
              <a:buSzPts val="2000"/>
              <a:buNone/>
              <a:defRPr sz="2000">
                <a:solidFill>
                  <a:schemeClr val="accent4"/>
                </a:solidFill>
              </a:defRPr>
            </a:lvl4pPr>
            <a:lvl5pPr lvl="4" rtl="0" algn="ctr">
              <a:spcBef>
                <a:spcPts val="0"/>
              </a:spcBef>
              <a:spcAft>
                <a:spcPts val="0"/>
              </a:spcAft>
              <a:buClr>
                <a:schemeClr val="accent4"/>
              </a:buClr>
              <a:buSzPts val="2000"/>
              <a:buNone/>
              <a:defRPr sz="2000">
                <a:solidFill>
                  <a:schemeClr val="accent4"/>
                </a:solidFill>
              </a:defRPr>
            </a:lvl5pPr>
            <a:lvl6pPr lvl="5" rtl="0" algn="ctr">
              <a:spcBef>
                <a:spcPts val="0"/>
              </a:spcBef>
              <a:spcAft>
                <a:spcPts val="0"/>
              </a:spcAft>
              <a:buClr>
                <a:schemeClr val="accent4"/>
              </a:buClr>
              <a:buSzPts val="2000"/>
              <a:buNone/>
              <a:defRPr sz="2000">
                <a:solidFill>
                  <a:schemeClr val="accent4"/>
                </a:solidFill>
              </a:defRPr>
            </a:lvl6pPr>
            <a:lvl7pPr lvl="6" rtl="0" algn="ctr">
              <a:spcBef>
                <a:spcPts val="0"/>
              </a:spcBef>
              <a:spcAft>
                <a:spcPts val="0"/>
              </a:spcAft>
              <a:buClr>
                <a:schemeClr val="accent4"/>
              </a:buClr>
              <a:buSzPts val="2000"/>
              <a:buNone/>
              <a:defRPr sz="2000">
                <a:solidFill>
                  <a:schemeClr val="accent4"/>
                </a:solidFill>
              </a:defRPr>
            </a:lvl7pPr>
            <a:lvl8pPr lvl="7" rtl="0" algn="ctr">
              <a:spcBef>
                <a:spcPts val="0"/>
              </a:spcBef>
              <a:spcAft>
                <a:spcPts val="0"/>
              </a:spcAft>
              <a:buClr>
                <a:schemeClr val="accent4"/>
              </a:buClr>
              <a:buSzPts val="2000"/>
              <a:buNone/>
              <a:defRPr sz="2000">
                <a:solidFill>
                  <a:schemeClr val="accent4"/>
                </a:solidFill>
              </a:defRPr>
            </a:lvl8pPr>
            <a:lvl9pPr lvl="8" rtl="0" algn="ctr">
              <a:spcBef>
                <a:spcPts val="0"/>
              </a:spcBef>
              <a:spcAft>
                <a:spcPts val="0"/>
              </a:spcAft>
              <a:buClr>
                <a:schemeClr val="accent4"/>
              </a:buClr>
              <a:buSzPts val="2000"/>
              <a:buNone/>
              <a:defRPr sz="2000">
                <a:solidFill>
                  <a:schemeClr val="accent4"/>
                </a:solidFill>
              </a:defRPr>
            </a:lvl9pPr>
          </a:lstStyle>
          <a:p/>
        </p:txBody>
      </p:sp>
      <p:sp>
        <p:nvSpPr>
          <p:cNvPr id="48" name="Google Shape;48;p14"/>
          <p:cNvSpPr txBox="1"/>
          <p:nvPr>
            <p:ph idx="1" type="subTitle"/>
          </p:nvPr>
        </p:nvSpPr>
        <p:spPr>
          <a:xfrm>
            <a:off x="1302975" y="2444974"/>
            <a:ext cx="18894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 name="Google Shape;49;p14"/>
          <p:cNvSpPr txBox="1"/>
          <p:nvPr>
            <p:ph idx="3" type="title"/>
          </p:nvPr>
        </p:nvSpPr>
        <p:spPr>
          <a:xfrm>
            <a:off x="3627304" y="2124375"/>
            <a:ext cx="18894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2000"/>
              <a:buNone/>
              <a:defRPr sz="2000">
                <a:solidFill>
                  <a:schemeClr val="accent4"/>
                </a:solidFill>
              </a:defRPr>
            </a:lvl1pPr>
            <a:lvl2pPr lvl="1" rtl="0" algn="ctr">
              <a:spcBef>
                <a:spcPts val="0"/>
              </a:spcBef>
              <a:spcAft>
                <a:spcPts val="0"/>
              </a:spcAft>
              <a:buClr>
                <a:schemeClr val="accent4"/>
              </a:buClr>
              <a:buSzPts val="2000"/>
              <a:buNone/>
              <a:defRPr sz="2000">
                <a:solidFill>
                  <a:schemeClr val="accent4"/>
                </a:solidFill>
              </a:defRPr>
            </a:lvl2pPr>
            <a:lvl3pPr lvl="2" rtl="0" algn="ctr">
              <a:spcBef>
                <a:spcPts val="0"/>
              </a:spcBef>
              <a:spcAft>
                <a:spcPts val="0"/>
              </a:spcAft>
              <a:buClr>
                <a:schemeClr val="accent4"/>
              </a:buClr>
              <a:buSzPts val="2000"/>
              <a:buNone/>
              <a:defRPr sz="2000">
                <a:solidFill>
                  <a:schemeClr val="accent4"/>
                </a:solidFill>
              </a:defRPr>
            </a:lvl3pPr>
            <a:lvl4pPr lvl="3" rtl="0" algn="ctr">
              <a:spcBef>
                <a:spcPts val="0"/>
              </a:spcBef>
              <a:spcAft>
                <a:spcPts val="0"/>
              </a:spcAft>
              <a:buClr>
                <a:schemeClr val="accent4"/>
              </a:buClr>
              <a:buSzPts val="2000"/>
              <a:buNone/>
              <a:defRPr sz="2000">
                <a:solidFill>
                  <a:schemeClr val="accent4"/>
                </a:solidFill>
              </a:defRPr>
            </a:lvl4pPr>
            <a:lvl5pPr lvl="4" rtl="0" algn="ctr">
              <a:spcBef>
                <a:spcPts val="0"/>
              </a:spcBef>
              <a:spcAft>
                <a:spcPts val="0"/>
              </a:spcAft>
              <a:buClr>
                <a:schemeClr val="accent4"/>
              </a:buClr>
              <a:buSzPts val="2000"/>
              <a:buNone/>
              <a:defRPr sz="2000">
                <a:solidFill>
                  <a:schemeClr val="accent4"/>
                </a:solidFill>
              </a:defRPr>
            </a:lvl5pPr>
            <a:lvl6pPr lvl="5" rtl="0" algn="ctr">
              <a:spcBef>
                <a:spcPts val="0"/>
              </a:spcBef>
              <a:spcAft>
                <a:spcPts val="0"/>
              </a:spcAft>
              <a:buClr>
                <a:schemeClr val="accent4"/>
              </a:buClr>
              <a:buSzPts val="2000"/>
              <a:buNone/>
              <a:defRPr sz="2000">
                <a:solidFill>
                  <a:schemeClr val="accent4"/>
                </a:solidFill>
              </a:defRPr>
            </a:lvl6pPr>
            <a:lvl7pPr lvl="6" rtl="0" algn="ctr">
              <a:spcBef>
                <a:spcPts val="0"/>
              </a:spcBef>
              <a:spcAft>
                <a:spcPts val="0"/>
              </a:spcAft>
              <a:buClr>
                <a:schemeClr val="accent4"/>
              </a:buClr>
              <a:buSzPts val="2000"/>
              <a:buNone/>
              <a:defRPr sz="2000">
                <a:solidFill>
                  <a:schemeClr val="accent4"/>
                </a:solidFill>
              </a:defRPr>
            </a:lvl7pPr>
            <a:lvl8pPr lvl="7" rtl="0" algn="ctr">
              <a:spcBef>
                <a:spcPts val="0"/>
              </a:spcBef>
              <a:spcAft>
                <a:spcPts val="0"/>
              </a:spcAft>
              <a:buClr>
                <a:schemeClr val="accent4"/>
              </a:buClr>
              <a:buSzPts val="2000"/>
              <a:buNone/>
              <a:defRPr sz="2000">
                <a:solidFill>
                  <a:schemeClr val="accent4"/>
                </a:solidFill>
              </a:defRPr>
            </a:lvl8pPr>
            <a:lvl9pPr lvl="8" rtl="0" algn="ctr">
              <a:spcBef>
                <a:spcPts val="0"/>
              </a:spcBef>
              <a:spcAft>
                <a:spcPts val="0"/>
              </a:spcAft>
              <a:buClr>
                <a:schemeClr val="accent4"/>
              </a:buClr>
              <a:buSzPts val="2000"/>
              <a:buNone/>
              <a:defRPr sz="2000">
                <a:solidFill>
                  <a:schemeClr val="accent4"/>
                </a:solidFill>
              </a:defRPr>
            </a:lvl9pPr>
          </a:lstStyle>
          <a:p/>
        </p:txBody>
      </p:sp>
      <p:sp>
        <p:nvSpPr>
          <p:cNvPr id="50" name="Google Shape;50;p14"/>
          <p:cNvSpPr txBox="1"/>
          <p:nvPr>
            <p:ph idx="4" type="subTitle"/>
          </p:nvPr>
        </p:nvSpPr>
        <p:spPr>
          <a:xfrm>
            <a:off x="3627300" y="2444974"/>
            <a:ext cx="18894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1" name="Google Shape;51;p14"/>
          <p:cNvSpPr txBox="1"/>
          <p:nvPr>
            <p:ph idx="5" type="title"/>
          </p:nvPr>
        </p:nvSpPr>
        <p:spPr>
          <a:xfrm>
            <a:off x="5951629" y="2124375"/>
            <a:ext cx="18894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2000"/>
              <a:buNone/>
              <a:defRPr sz="2000">
                <a:solidFill>
                  <a:schemeClr val="accent4"/>
                </a:solidFill>
              </a:defRPr>
            </a:lvl1pPr>
            <a:lvl2pPr lvl="1" rtl="0" algn="ctr">
              <a:spcBef>
                <a:spcPts val="0"/>
              </a:spcBef>
              <a:spcAft>
                <a:spcPts val="0"/>
              </a:spcAft>
              <a:buClr>
                <a:schemeClr val="accent4"/>
              </a:buClr>
              <a:buSzPts val="2000"/>
              <a:buNone/>
              <a:defRPr sz="2000">
                <a:solidFill>
                  <a:schemeClr val="accent4"/>
                </a:solidFill>
              </a:defRPr>
            </a:lvl2pPr>
            <a:lvl3pPr lvl="2" rtl="0" algn="ctr">
              <a:spcBef>
                <a:spcPts val="0"/>
              </a:spcBef>
              <a:spcAft>
                <a:spcPts val="0"/>
              </a:spcAft>
              <a:buClr>
                <a:schemeClr val="accent4"/>
              </a:buClr>
              <a:buSzPts val="2000"/>
              <a:buNone/>
              <a:defRPr sz="2000">
                <a:solidFill>
                  <a:schemeClr val="accent4"/>
                </a:solidFill>
              </a:defRPr>
            </a:lvl3pPr>
            <a:lvl4pPr lvl="3" rtl="0" algn="ctr">
              <a:spcBef>
                <a:spcPts val="0"/>
              </a:spcBef>
              <a:spcAft>
                <a:spcPts val="0"/>
              </a:spcAft>
              <a:buClr>
                <a:schemeClr val="accent4"/>
              </a:buClr>
              <a:buSzPts val="2000"/>
              <a:buNone/>
              <a:defRPr sz="2000">
                <a:solidFill>
                  <a:schemeClr val="accent4"/>
                </a:solidFill>
              </a:defRPr>
            </a:lvl4pPr>
            <a:lvl5pPr lvl="4" rtl="0" algn="ctr">
              <a:spcBef>
                <a:spcPts val="0"/>
              </a:spcBef>
              <a:spcAft>
                <a:spcPts val="0"/>
              </a:spcAft>
              <a:buClr>
                <a:schemeClr val="accent4"/>
              </a:buClr>
              <a:buSzPts val="2000"/>
              <a:buNone/>
              <a:defRPr sz="2000">
                <a:solidFill>
                  <a:schemeClr val="accent4"/>
                </a:solidFill>
              </a:defRPr>
            </a:lvl5pPr>
            <a:lvl6pPr lvl="5" rtl="0" algn="ctr">
              <a:spcBef>
                <a:spcPts val="0"/>
              </a:spcBef>
              <a:spcAft>
                <a:spcPts val="0"/>
              </a:spcAft>
              <a:buClr>
                <a:schemeClr val="accent4"/>
              </a:buClr>
              <a:buSzPts val="2000"/>
              <a:buNone/>
              <a:defRPr sz="2000">
                <a:solidFill>
                  <a:schemeClr val="accent4"/>
                </a:solidFill>
              </a:defRPr>
            </a:lvl6pPr>
            <a:lvl7pPr lvl="6" rtl="0" algn="ctr">
              <a:spcBef>
                <a:spcPts val="0"/>
              </a:spcBef>
              <a:spcAft>
                <a:spcPts val="0"/>
              </a:spcAft>
              <a:buClr>
                <a:schemeClr val="accent4"/>
              </a:buClr>
              <a:buSzPts val="2000"/>
              <a:buNone/>
              <a:defRPr sz="2000">
                <a:solidFill>
                  <a:schemeClr val="accent4"/>
                </a:solidFill>
              </a:defRPr>
            </a:lvl7pPr>
            <a:lvl8pPr lvl="7" rtl="0" algn="ctr">
              <a:spcBef>
                <a:spcPts val="0"/>
              </a:spcBef>
              <a:spcAft>
                <a:spcPts val="0"/>
              </a:spcAft>
              <a:buClr>
                <a:schemeClr val="accent4"/>
              </a:buClr>
              <a:buSzPts val="2000"/>
              <a:buNone/>
              <a:defRPr sz="2000">
                <a:solidFill>
                  <a:schemeClr val="accent4"/>
                </a:solidFill>
              </a:defRPr>
            </a:lvl8pPr>
            <a:lvl9pPr lvl="8" rtl="0" algn="ctr">
              <a:spcBef>
                <a:spcPts val="0"/>
              </a:spcBef>
              <a:spcAft>
                <a:spcPts val="0"/>
              </a:spcAft>
              <a:buClr>
                <a:schemeClr val="accent4"/>
              </a:buClr>
              <a:buSzPts val="2000"/>
              <a:buNone/>
              <a:defRPr sz="2000">
                <a:solidFill>
                  <a:schemeClr val="accent4"/>
                </a:solidFill>
              </a:defRPr>
            </a:lvl9pPr>
          </a:lstStyle>
          <a:p/>
        </p:txBody>
      </p:sp>
      <p:sp>
        <p:nvSpPr>
          <p:cNvPr id="52" name="Google Shape;52;p14"/>
          <p:cNvSpPr txBox="1"/>
          <p:nvPr>
            <p:ph idx="6" type="subTitle"/>
          </p:nvPr>
        </p:nvSpPr>
        <p:spPr>
          <a:xfrm>
            <a:off x="5951625" y="2444974"/>
            <a:ext cx="18894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3" name="Google Shape;53;p14"/>
          <p:cNvSpPr txBox="1"/>
          <p:nvPr>
            <p:ph hasCustomPrompt="1" idx="7" type="title"/>
          </p:nvPr>
        </p:nvSpPr>
        <p:spPr>
          <a:xfrm>
            <a:off x="1576725" y="1434550"/>
            <a:ext cx="1341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54" name="Google Shape;54;p14"/>
          <p:cNvSpPr txBox="1"/>
          <p:nvPr>
            <p:ph hasCustomPrompt="1" idx="8" type="title"/>
          </p:nvPr>
        </p:nvSpPr>
        <p:spPr>
          <a:xfrm>
            <a:off x="3901050" y="1434550"/>
            <a:ext cx="1341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55" name="Google Shape;55;p14"/>
          <p:cNvSpPr txBox="1"/>
          <p:nvPr>
            <p:ph hasCustomPrompt="1" idx="9" type="title"/>
          </p:nvPr>
        </p:nvSpPr>
        <p:spPr>
          <a:xfrm>
            <a:off x="6225375" y="1434550"/>
            <a:ext cx="1341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SECTION_HEADER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title"/>
          </p:nvPr>
        </p:nvSpPr>
        <p:spPr>
          <a:xfrm>
            <a:off x="2780400" y="809175"/>
            <a:ext cx="3583200" cy="17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58" name="Google Shape;58;p15"/>
          <p:cNvSpPr txBox="1"/>
          <p:nvPr>
            <p:ph idx="1" type="subTitle"/>
          </p:nvPr>
        </p:nvSpPr>
        <p:spPr>
          <a:xfrm>
            <a:off x="3010800" y="2485575"/>
            <a:ext cx="31224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ONLY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6"/>
          <p:cNvSpPr txBox="1"/>
          <p:nvPr>
            <p:ph type="title"/>
          </p:nvPr>
        </p:nvSpPr>
        <p:spPr>
          <a:xfrm>
            <a:off x="1185600" y="3921875"/>
            <a:ext cx="4282800" cy="385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 name="Google Shape;61;p16"/>
          <p:cNvSpPr txBox="1"/>
          <p:nvPr>
            <p:ph idx="1" type="subTitle"/>
          </p:nvPr>
        </p:nvSpPr>
        <p:spPr>
          <a:xfrm>
            <a:off x="1185600" y="2321400"/>
            <a:ext cx="3410400" cy="153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TITLE_AND_BODY_1">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7"/>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7"/>
          <p:cNvSpPr txBox="1"/>
          <p:nvPr>
            <p:ph idx="2" type="title"/>
          </p:nvPr>
        </p:nvSpPr>
        <p:spPr>
          <a:xfrm>
            <a:off x="1693325" y="3113925"/>
            <a:ext cx="22371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800"/>
              <a:buNone/>
              <a:defRPr sz="1800">
                <a:solidFill>
                  <a:schemeClr val="accent4"/>
                </a:solidFill>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p:txBody>
      </p:sp>
      <p:sp>
        <p:nvSpPr>
          <p:cNvPr id="65" name="Google Shape;65;p17"/>
          <p:cNvSpPr txBox="1"/>
          <p:nvPr>
            <p:ph idx="1" type="subTitle"/>
          </p:nvPr>
        </p:nvSpPr>
        <p:spPr>
          <a:xfrm>
            <a:off x="1693325" y="3436575"/>
            <a:ext cx="2237100" cy="11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66" name="Google Shape;66;p17"/>
          <p:cNvSpPr txBox="1"/>
          <p:nvPr>
            <p:ph idx="3" type="title"/>
          </p:nvPr>
        </p:nvSpPr>
        <p:spPr>
          <a:xfrm>
            <a:off x="5213575" y="3113925"/>
            <a:ext cx="22371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800"/>
              <a:buNone/>
              <a:defRPr sz="1800">
                <a:solidFill>
                  <a:schemeClr val="accent4"/>
                </a:solidFill>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p:txBody>
      </p:sp>
      <p:sp>
        <p:nvSpPr>
          <p:cNvPr id="67" name="Google Shape;67;p17"/>
          <p:cNvSpPr txBox="1"/>
          <p:nvPr>
            <p:ph idx="4" type="subTitle"/>
          </p:nvPr>
        </p:nvSpPr>
        <p:spPr>
          <a:xfrm>
            <a:off x="5213575" y="3436575"/>
            <a:ext cx="2237100" cy="11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TITLE_AND_BODY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8"/>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8"/>
          <p:cNvSpPr txBox="1"/>
          <p:nvPr>
            <p:ph idx="2" type="title"/>
          </p:nvPr>
        </p:nvSpPr>
        <p:spPr>
          <a:xfrm>
            <a:off x="1252854" y="1666125"/>
            <a:ext cx="20283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800"/>
              <a:buNone/>
              <a:defRPr sz="1800">
                <a:solidFill>
                  <a:schemeClr val="accent4"/>
                </a:solidFill>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p:txBody>
      </p:sp>
      <p:sp>
        <p:nvSpPr>
          <p:cNvPr id="71" name="Google Shape;71;p18"/>
          <p:cNvSpPr txBox="1"/>
          <p:nvPr>
            <p:ph idx="1" type="subTitle"/>
          </p:nvPr>
        </p:nvSpPr>
        <p:spPr>
          <a:xfrm>
            <a:off x="1252854" y="3645618"/>
            <a:ext cx="2028300" cy="11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72" name="Google Shape;72;p18"/>
          <p:cNvSpPr txBox="1"/>
          <p:nvPr>
            <p:ph idx="3" type="title"/>
          </p:nvPr>
        </p:nvSpPr>
        <p:spPr>
          <a:xfrm>
            <a:off x="3557850" y="1666125"/>
            <a:ext cx="20283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800"/>
              <a:buNone/>
              <a:defRPr sz="1800">
                <a:solidFill>
                  <a:schemeClr val="accent4"/>
                </a:solidFill>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p:txBody>
      </p:sp>
      <p:sp>
        <p:nvSpPr>
          <p:cNvPr id="73" name="Google Shape;73;p18"/>
          <p:cNvSpPr txBox="1"/>
          <p:nvPr>
            <p:ph idx="4" type="subTitle"/>
          </p:nvPr>
        </p:nvSpPr>
        <p:spPr>
          <a:xfrm>
            <a:off x="3557850" y="3645618"/>
            <a:ext cx="2028300" cy="11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74" name="Google Shape;74;p18"/>
          <p:cNvSpPr txBox="1"/>
          <p:nvPr>
            <p:ph idx="5" type="title"/>
          </p:nvPr>
        </p:nvSpPr>
        <p:spPr>
          <a:xfrm>
            <a:off x="5862846" y="1666125"/>
            <a:ext cx="20283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800"/>
              <a:buNone/>
              <a:defRPr sz="1800">
                <a:solidFill>
                  <a:schemeClr val="accent4"/>
                </a:solidFill>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p:txBody>
      </p:sp>
      <p:sp>
        <p:nvSpPr>
          <p:cNvPr id="75" name="Google Shape;75;p18"/>
          <p:cNvSpPr txBox="1"/>
          <p:nvPr>
            <p:ph idx="6" type="subTitle"/>
          </p:nvPr>
        </p:nvSpPr>
        <p:spPr>
          <a:xfrm>
            <a:off x="5862846" y="3645618"/>
            <a:ext cx="2028300" cy="11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1">
  <p:cSld name="TITLE_AND_BODY_1_1_3">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19"/>
          <p:cNvSpPr txBox="1"/>
          <p:nvPr>
            <p:ph type="title"/>
          </p:nvPr>
        </p:nvSpPr>
        <p:spPr>
          <a:xfrm>
            <a:off x="2328900" y="1644425"/>
            <a:ext cx="4486200" cy="16305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6500"/>
              <a:buNone/>
              <a:defRPr sz="6500"/>
            </a:lvl1pPr>
            <a:lvl2pPr lvl="1" rtl="0">
              <a:lnSpc>
                <a:spcPct val="90000"/>
              </a:lnSpc>
              <a:spcBef>
                <a:spcPts val="0"/>
              </a:spcBef>
              <a:spcAft>
                <a:spcPts val="0"/>
              </a:spcAft>
              <a:buSzPts val="2800"/>
              <a:buNone/>
              <a:defRPr/>
            </a:lvl2pPr>
            <a:lvl3pPr lvl="2" rtl="0">
              <a:lnSpc>
                <a:spcPct val="90000"/>
              </a:lnSpc>
              <a:spcBef>
                <a:spcPts val="0"/>
              </a:spcBef>
              <a:spcAft>
                <a:spcPts val="0"/>
              </a:spcAft>
              <a:buSzPts val="2800"/>
              <a:buNone/>
              <a:defRPr/>
            </a:lvl3pPr>
            <a:lvl4pPr lvl="3" rtl="0">
              <a:lnSpc>
                <a:spcPct val="90000"/>
              </a:lnSpc>
              <a:spcBef>
                <a:spcPts val="0"/>
              </a:spcBef>
              <a:spcAft>
                <a:spcPts val="0"/>
              </a:spcAft>
              <a:buSzPts val="2800"/>
              <a:buNone/>
              <a:defRPr/>
            </a:lvl4pPr>
            <a:lvl5pPr lvl="4" rtl="0">
              <a:lnSpc>
                <a:spcPct val="90000"/>
              </a:lnSpc>
              <a:spcBef>
                <a:spcPts val="0"/>
              </a:spcBef>
              <a:spcAft>
                <a:spcPts val="0"/>
              </a:spcAft>
              <a:buSzPts val="2800"/>
              <a:buNone/>
              <a:defRPr/>
            </a:lvl5pPr>
            <a:lvl6pPr lvl="5" rtl="0">
              <a:lnSpc>
                <a:spcPct val="90000"/>
              </a:lnSpc>
              <a:spcBef>
                <a:spcPts val="0"/>
              </a:spcBef>
              <a:spcAft>
                <a:spcPts val="0"/>
              </a:spcAft>
              <a:buSzPts val="2800"/>
              <a:buNone/>
              <a:defRPr/>
            </a:lvl6pPr>
            <a:lvl7pPr lvl="6" rtl="0">
              <a:lnSpc>
                <a:spcPct val="90000"/>
              </a:lnSpc>
              <a:spcBef>
                <a:spcPts val="0"/>
              </a:spcBef>
              <a:spcAft>
                <a:spcPts val="0"/>
              </a:spcAft>
              <a:buSzPts val="2800"/>
              <a:buNone/>
              <a:defRPr/>
            </a:lvl7pPr>
            <a:lvl8pPr lvl="7" rtl="0">
              <a:lnSpc>
                <a:spcPct val="90000"/>
              </a:lnSpc>
              <a:spcBef>
                <a:spcPts val="0"/>
              </a:spcBef>
              <a:spcAft>
                <a:spcPts val="0"/>
              </a:spcAft>
              <a:buSzPts val="2800"/>
              <a:buNone/>
              <a:defRPr/>
            </a:lvl8pPr>
            <a:lvl9pPr lvl="8" rtl="0">
              <a:lnSpc>
                <a:spcPct val="90000"/>
              </a:lnSpc>
              <a:spcBef>
                <a:spcPts val="0"/>
              </a:spcBef>
              <a:spcAft>
                <a:spcPts val="0"/>
              </a:spcAft>
              <a:buSzPts val="2800"/>
              <a:buNone/>
              <a:defRPr/>
            </a:lvl9pPr>
          </a:lstStyle>
          <a:p/>
        </p:txBody>
      </p:sp>
      <p:sp>
        <p:nvSpPr>
          <p:cNvPr id="78" name="Google Shape;78;p19"/>
          <p:cNvSpPr txBox="1"/>
          <p:nvPr>
            <p:ph idx="1" type="subTitle"/>
          </p:nvPr>
        </p:nvSpPr>
        <p:spPr>
          <a:xfrm>
            <a:off x="2822100" y="3308675"/>
            <a:ext cx="3499800" cy="85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TITLE_AND_BODY_1_1_4">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0"/>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20"/>
          <p:cNvSpPr txBox="1"/>
          <p:nvPr>
            <p:ph idx="2" type="title"/>
          </p:nvPr>
        </p:nvSpPr>
        <p:spPr>
          <a:xfrm>
            <a:off x="1345538" y="3336025"/>
            <a:ext cx="14463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800"/>
              <a:buNone/>
              <a:defRPr sz="1800">
                <a:solidFill>
                  <a:schemeClr val="accent4"/>
                </a:solidFill>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p:txBody>
      </p:sp>
      <p:sp>
        <p:nvSpPr>
          <p:cNvPr id="82" name="Google Shape;82;p20"/>
          <p:cNvSpPr txBox="1"/>
          <p:nvPr>
            <p:ph idx="1" type="subTitle"/>
          </p:nvPr>
        </p:nvSpPr>
        <p:spPr>
          <a:xfrm>
            <a:off x="1345525" y="3645625"/>
            <a:ext cx="1446300" cy="93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83" name="Google Shape;83;p20"/>
          <p:cNvSpPr txBox="1"/>
          <p:nvPr>
            <p:ph idx="3" type="title"/>
          </p:nvPr>
        </p:nvSpPr>
        <p:spPr>
          <a:xfrm>
            <a:off x="3014413" y="3336025"/>
            <a:ext cx="14463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800"/>
              <a:buNone/>
              <a:defRPr sz="1800">
                <a:solidFill>
                  <a:schemeClr val="accent4"/>
                </a:solidFill>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p:txBody>
      </p:sp>
      <p:sp>
        <p:nvSpPr>
          <p:cNvPr id="84" name="Google Shape;84;p20"/>
          <p:cNvSpPr txBox="1"/>
          <p:nvPr>
            <p:ph idx="4" type="subTitle"/>
          </p:nvPr>
        </p:nvSpPr>
        <p:spPr>
          <a:xfrm>
            <a:off x="3014400" y="3645625"/>
            <a:ext cx="1446300" cy="93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85" name="Google Shape;85;p20"/>
          <p:cNvSpPr txBox="1"/>
          <p:nvPr>
            <p:ph idx="5" type="title"/>
          </p:nvPr>
        </p:nvSpPr>
        <p:spPr>
          <a:xfrm>
            <a:off x="4683288" y="3336025"/>
            <a:ext cx="14463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800"/>
              <a:buNone/>
              <a:defRPr sz="1800">
                <a:solidFill>
                  <a:schemeClr val="accent4"/>
                </a:solidFill>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p:txBody>
      </p:sp>
      <p:sp>
        <p:nvSpPr>
          <p:cNvPr id="86" name="Google Shape;86;p20"/>
          <p:cNvSpPr txBox="1"/>
          <p:nvPr>
            <p:ph idx="6" type="subTitle"/>
          </p:nvPr>
        </p:nvSpPr>
        <p:spPr>
          <a:xfrm>
            <a:off x="4683275" y="3645625"/>
            <a:ext cx="1446300" cy="93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87" name="Google Shape;87;p20"/>
          <p:cNvSpPr txBox="1"/>
          <p:nvPr>
            <p:ph idx="7" type="title"/>
          </p:nvPr>
        </p:nvSpPr>
        <p:spPr>
          <a:xfrm>
            <a:off x="6352163" y="3336025"/>
            <a:ext cx="14463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800"/>
              <a:buNone/>
              <a:defRPr sz="1800">
                <a:solidFill>
                  <a:schemeClr val="accent4"/>
                </a:solidFill>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p:txBody>
      </p:sp>
      <p:sp>
        <p:nvSpPr>
          <p:cNvPr id="88" name="Google Shape;88;p20"/>
          <p:cNvSpPr txBox="1"/>
          <p:nvPr>
            <p:ph idx="8" type="subTitle"/>
          </p:nvPr>
        </p:nvSpPr>
        <p:spPr>
          <a:xfrm>
            <a:off x="6352150" y="3645625"/>
            <a:ext cx="1446300" cy="93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5541350" y="2280088"/>
            <a:ext cx="25869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5541350" y="1294038"/>
            <a:ext cx="2586900" cy="108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 name="Google Shape;14;p3"/>
          <p:cNvSpPr txBox="1"/>
          <p:nvPr>
            <p:ph idx="1" type="subTitle"/>
          </p:nvPr>
        </p:nvSpPr>
        <p:spPr>
          <a:xfrm>
            <a:off x="5541350" y="3007663"/>
            <a:ext cx="2586900" cy="84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_HEADER_2">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21"/>
          <p:cNvSpPr txBox="1"/>
          <p:nvPr>
            <p:ph type="title"/>
          </p:nvPr>
        </p:nvSpPr>
        <p:spPr>
          <a:xfrm>
            <a:off x="1006436" y="2280088"/>
            <a:ext cx="2586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1" name="Google Shape;91;p21"/>
          <p:cNvSpPr txBox="1"/>
          <p:nvPr>
            <p:ph hasCustomPrompt="1" idx="2" type="title"/>
          </p:nvPr>
        </p:nvSpPr>
        <p:spPr>
          <a:xfrm>
            <a:off x="1006436" y="1294038"/>
            <a:ext cx="2586900" cy="108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2" name="Google Shape;92;p21"/>
          <p:cNvSpPr txBox="1"/>
          <p:nvPr>
            <p:ph idx="1" type="subTitle"/>
          </p:nvPr>
        </p:nvSpPr>
        <p:spPr>
          <a:xfrm>
            <a:off x="1006436" y="3007663"/>
            <a:ext cx="2586900" cy="84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2"/>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TITLE_AND_BODY_1_1_1">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p:cSld name="TITLE_AND_BODY_1_1_2_1_1">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9" name="Google Shape;99;p24"/>
          <p:cNvSpPr txBox="1"/>
          <p:nvPr>
            <p:ph idx="1" type="subTitle"/>
          </p:nvPr>
        </p:nvSpPr>
        <p:spPr>
          <a:xfrm>
            <a:off x="1302975" y="2749774"/>
            <a:ext cx="18894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0" name="Google Shape;100;p24"/>
          <p:cNvSpPr txBox="1"/>
          <p:nvPr>
            <p:ph idx="2" type="subTitle"/>
          </p:nvPr>
        </p:nvSpPr>
        <p:spPr>
          <a:xfrm>
            <a:off x="3627300" y="2749774"/>
            <a:ext cx="18894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1" name="Google Shape;101;p24"/>
          <p:cNvSpPr txBox="1"/>
          <p:nvPr>
            <p:ph idx="3" type="subTitle"/>
          </p:nvPr>
        </p:nvSpPr>
        <p:spPr>
          <a:xfrm>
            <a:off x="5951625" y="2749774"/>
            <a:ext cx="18894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2" name="Google Shape;102;p24"/>
          <p:cNvSpPr txBox="1"/>
          <p:nvPr>
            <p:ph hasCustomPrompt="1" idx="4" type="title"/>
          </p:nvPr>
        </p:nvSpPr>
        <p:spPr>
          <a:xfrm>
            <a:off x="1576725" y="1663150"/>
            <a:ext cx="1341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3" name="Google Shape;103;p24"/>
          <p:cNvSpPr txBox="1"/>
          <p:nvPr>
            <p:ph hasCustomPrompt="1" idx="5" type="title"/>
          </p:nvPr>
        </p:nvSpPr>
        <p:spPr>
          <a:xfrm>
            <a:off x="3901050" y="1663150"/>
            <a:ext cx="1341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04" name="Google Shape;104;p24"/>
          <p:cNvSpPr txBox="1"/>
          <p:nvPr>
            <p:ph hasCustomPrompt="1" idx="6" type="title"/>
          </p:nvPr>
        </p:nvSpPr>
        <p:spPr>
          <a:xfrm>
            <a:off x="6225375" y="1663150"/>
            <a:ext cx="1341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BIG_NUMBER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5"/>
          <p:cNvSpPr txBox="1"/>
          <p:nvPr>
            <p:ph hasCustomPrompt="1" type="title"/>
          </p:nvPr>
        </p:nvSpPr>
        <p:spPr>
          <a:xfrm>
            <a:off x="1380825" y="678500"/>
            <a:ext cx="2433000" cy="7161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107" name="Google Shape;107;p25"/>
          <p:cNvSpPr txBox="1"/>
          <p:nvPr>
            <p:ph idx="1" type="subTitle"/>
          </p:nvPr>
        </p:nvSpPr>
        <p:spPr>
          <a:xfrm>
            <a:off x="1380825" y="1255650"/>
            <a:ext cx="2831400" cy="4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08" name="Google Shape;108;p25"/>
          <p:cNvSpPr txBox="1"/>
          <p:nvPr>
            <p:ph hasCustomPrompt="1" idx="2" type="title"/>
          </p:nvPr>
        </p:nvSpPr>
        <p:spPr>
          <a:xfrm>
            <a:off x="1380825" y="1986325"/>
            <a:ext cx="2433000" cy="71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6"/>
              </a:buClr>
              <a:buSzPts val="3600"/>
              <a:buNone/>
              <a:defRPr sz="3600">
                <a:solidFill>
                  <a:schemeClr val="accent6"/>
                </a:solidFill>
              </a:defRPr>
            </a:lvl1pPr>
            <a:lvl2pPr lvl="1" rtl="0">
              <a:spcBef>
                <a:spcPts val="0"/>
              </a:spcBef>
              <a:spcAft>
                <a:spcPts val="0"/>
              </a:spcAft>
              <a:buClr>
                <a:schemeClr val="accent6"/>
              </a:buClr>
              <a:buSzPts val="3600"/>
              <a:buNone/>
              <a:defRPr sz="3600">
                <a:solidFill>
                  <a:schemeClr val="accent6"/>
                </a:solidFill>
              </a:defRPr>
            </a:lvl2pPr>
            <a:lvl3pPr lvl="2" rtl="0">
              <a:spcBef>
                <a:spcPts val="0"/>
              </a:spcBef>
              <a:spcAft>
                <a:spcPts val="0"/>
              </a:spcAft>
              <a:buClr>
                <a:schemeClr val="accent6"/>
              </a:buClr>
              <a:buSzPts val="3600"/>
              <a:buNone/>
              <a:defRPr sz="3600">
                <a:solidFill>
                  <a:schemeClr val="accent6"/>
                </a:solidFill>
              </a:defRPr>
            </a:lvl3pPr>
            <a:lvl4pPr lvl="3" rtl="0">
              <a:spcBef>
                <a:spcPts val="0"/>
              </a:spcBef>
              <a:spcAft>
                <a:spcPts val="0"/>
              </a:spcAft>
              <a:buClr>
                <a:schemeClr val="accent6"/>
              </a:buClr>
              <a:buSzPts val="3600"/>
              <a:buNone/>
              <a:defRPr sz="3600">
                <a:solidFill>
                  <a:schemeClr val="accent6"/>
                </a:solidFill>
              </a:defRPr>
            </a:lvl4pPr>
            <a:lvl5pPr lvl="4" rtl="0">
              <a:spcBef>
                <a:spcPts val="0"/>
              </a:spcBef>
              <a:spcAft>
                <a:spcPts val="0"/>
              </a:spcAft>
              <a:buClr>
                <a:schemeClr val="accent6"/>
              </a:buClr>
              <a:buSzPts val="3600"/>
              <a:buNone/>
              <a:defRPr sz="3600">
                <a:solidFill>
                  <a:schemeClr val="accent6"/>
                </a:solidFill>
              </a:defRPr>
            </a:lvl5pPr>
            <a:lvl6pPr lvl="5" rtl="0">
              <a:spcBef>
                <a:spcPts val="0"/>
              </a:spcBef>
              <a:spcAft>
                <a:spcPts val="0"/>
              </a:spcAft>
              <a:buClr>
                <a:schemeClr val="accent6"/>
              </a:buClr>
              <a:buSzPts val="3600"/>
              <a:buNone/>
              <a:defRPr sz="3600">
                <a:solidFill>
                  <a:schemeClr val="accent6"/>
                </a:solidFill>
              </a:defRPr>
            </a:lvl6pPr>
            <a:lvl7pPr lvl="6" rtl="0">
              <a:spcBef>
                <a:spcPts val="0"/>
              </a:spcBef>
              <a:spcAft>
                <a:spcPts val="0"/>
              </a:spcAft>
              <a:buClr>
                <a:schemeClr val="accent6"/>
              </a:buClr>
              <a:buSzPts val="3600"/>
              <a:buNone/>
              <a:defRPr sz="3600">
                <a:solidFill>
                  <a:schemeClr val="accent6"/>
                </a:solidFill>
              </a:defRPr>
            </a:lvl7pPr>
            <a:lvl8pPr lvl="7" rtl="0">
              <a:spcBef>
                <a:spcPts val="0"/>
              </a:spcBef>
              <a:spcAft>
                <a:spcPts val="0"/>
              </a:spcAft>
              <a:buClr>
                <a:schemeClr val="accent6"/>
              </a:buClr>
              <a:buSzPts val="3600"/>
              <a:buNone/>
              <a:defRPr sz="3600">
                <a:solidFill>
                  <a:schemeClr val="accent6"/>
                </a:solidFill>
              </a:defRPr>
            </a:lvl8pPr>
            <a:lvl9pPr lvl="8" rtl="0">
              <a:spcBef>
                <a:spcPts val="0"/>
              </a:spcBef>
              <a:spcAft>
                <a:spcPts val="0"/>
              </a:spcAft>
              <a:buClr>
                <a:schemeClr val="accent6"/>
              </a:buClr>
              <a:buSzPts val="3600"/>
              <a:buNone/>
              <a:defRPr sz="3600">
                <a:solidFill>
                  <a:schemeClr val="accent6"/>
                </a:solidFill>
              </a:defRPr>
            </a:lvl9pPr>
          </a:lstStyle>
          <a:p>
            <a:r>
              <a:t>xx%</a:t>
            </a:r>
          </a:p>
        </p:txBody>
      </p:sp>
      <p:sp>
        <p:nvSpPr>
          <p:cNvPr id="109" name="Google Shape;109;p25"/>
          <p:cNvSpPr txBox="1"/>
          <p:nvPr>
            <p:ph idx="3" type="subTitle"/>
          </p:nvPr>
        </p:nvSpPr>
        <p:spPr>
          <a:xfrm>
            <a:off x="1380825" y="2563475"/>
            <a:ext cx="2831400" cy="4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10" name="Google Shape;110;p25"/>
          <p:cNvSpPr txBox="1"/>
          <p:nvPr>
            <p:ph hasCustomPrompt="1" idx="4" type="title"/>
          </p:nvPr>
        </p:nvSpPr>
        <p:spPr>
          <a:xfrm>
            <a:off x="1380825" y="3294150"/>
            <a:ext cx="2433000" cy="71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3600"/>
              <a:buNone/>
              <a:defRPr sz="3600">
                <a:solidFill>
                  <a:schemeClr val="accent4"/>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111" name="Google Shape;111;p25"/>
          <p:cNvSpPr txBox="1"/>
          <p:nvPr>
            <p:ph idx="5" type="subTitle"/>
          </p:nvPr>
        </p:nvSpPr>
        <p:spPr>
          <a:xfrm>
            <a:off x="1380825" y="3871300"/>
            <a:ext cx="2831400" cy="4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_HEADER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6"/>
          <p:cNvSpPr txBox="1"/>
          <p:nvPr>
            <p:ph type="title"/>
          </p:nvPr>
        </p:nvSpPr>
        <p:spPr>
          <a:xfrm>
            <a:off x="3278550" y="2280088"/>
            <a:ext cx="2586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4" name="Google Shape;114;p26"/>
          <p:cNvSpPr txBox="1"/>
          <p:nvPr>
            <p:ph hasCustomPrompt="1" idx="2" type="title"/>
          </p:nvPr>
        </p:nvSpPr>
        <p:spPr>
          <a:xfrm>
            <a:off x="3278550" y="1294038"/>
            <a:ext cx="2586900" cy="108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5" name="Google Shape;115;p26"/>
          <p:cNvSpPr txBox="1"/>
          <p:nvPr>
            <p:ph idx="1" type="subTitle"/>
          </p:nvPr>
        </p:nvSpPr>
        <p:spPr>
          <a:xfrm>
            <a:off x="3278550" y="3007663"/>
            <a:ext cx="2586900" cy="84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TITLE_AND_BODY_1_1_2">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27"/>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 name="Google Shape;118;p27"/>
          <p:cNvSpPr txBox="1"/>
          <p:nvPr>
            <p:ph idx="2" type="title"/>
          </p:nvPr>
        </p:nvSpPr>
        <p:spPr>
          <a:xfrm>
            <a:off x="1302979" y="1743375"/>
            <a:ext cx="18894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800"/>
              <a:buNone/>
              <a:defRPr sz="1800">
                <a:solidFill>
                  <a:schemeClr val="accent4"/>
                </a:solidFill>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p:txBody>
      </p:sp>
      <p:sp>
        <p:nvSpPr>
          <p:cNvPr id="119" name="Google Shape;119;p27"/>
          <p:cNvSpPr txBox="1"/>
          <p:nvPr>
            <p:ph idx="1" type="subTitle"/>
          </p:nvPr>
        </p:nvSpPr>
        <p:spPr>
          <a:xfrm>
            <a:off x="1302975" y="2063974"/>
            <a:ext cx="18894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0" name="Google Shape;120;p27"/>
          <p:cNvSpPr txBox="1"/>
          <p:nvPr>
            <p:ph idx="3" type="title"/>
          </p:nvPr>
        </p:nvSpPr>
        <p:spPr>
          <a:xfrm>
            <a:off x="3627304" y="1743375"/>
            <a:ext cx="18894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800"/>
              <a:buNone/>
              <a:defRPr sz="1800">
                <a:solidFill>
                  <a:schemeClr val="accent4"/>
                </a:solidFill>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p:txBody>
      </p:sp>
      <p:sp>
        <p:nvSpPr>
          <p:cNvPr id="121" name="Google Shape;121;p27"/>
          <p:cNvSpPr txBox="1"/>
          <p:nvPr>
            <p:ph idx="4" type="subTitle"/>
          </p:nvPr>
        </p:nvSpPr>
        <p:spPr>
          <a:xfrm>
            <a:off x="3627300" y="2063974"/>
            <a:ext cx="18894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2" name="Google Shape;122;p27"/>
          <p:cNvSpPr txBox="1"/>
          <p:nvPr>
            <p:ph idx="5" type="title"/>
          </p:nvPr>
        </p:nvSpPr>
        <p:spPr>
          <a:xfrm>
            <a:off x="5951629" y="1743375"/>
            <a:ext cx="18894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800"/>
              <a:buNone/>
              <a:defRPr sz="1800">
                <a:solidFill>
                  <a:schemeClr val="accent4"/>
                </a:solidFill>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p:txBody>
      </p:sp>
      <p:sp>
        <p:nvSpPr>
          <p:cNvPr id="123" name="Google Shape;123;p27"/>
          <p:cNvSpPr txBox="1"/>
          <p:nvPr>
            <p:ph idx="6" type="subTitle"/>
          </p:nvPr>
        </p:nvSpPr>
        <p:spPr>
          <a:xfrm>
            <a:off x="5951625" y="2063974"/>
            <a:ext cx="18894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4" name="Google Shape;124;p27"/>
          <p:cNvSpPr txBox="1"/>
          <p:nvPr>
            <p:ph idx="7" type="title"/>
          </p:nvPr>
        </p:nvSpPr>
        <p:spPr>
          <a:xfrm>
            <a:off x="1302979" y="3340525"/>
            <a:ext cx="18894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800"/>
              <a:buNone/>
              <a:defRPr sz="1800">
                <a:solidFill>
                  <a:schemeClr val="accent4"/>
                </a:solidFill>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p:txBody>
      </p:sp>
      <p:sp>
        <p:nvSpPr>
          <p:cNvPr id="125" name="Google Shape;125;p27"/>
          <p:cNvSpPr txBox="1"/>
          <p:nvPr>
            <p:ph idx="8" type="subTitle"/>
          </p:nvPr>
        </p:nvSpPr>
        <p:spPr>
          <a:xfrm>
            <a:off x="1302975" y="3661124"/>
            <a:ext cx="18894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6" name="Google Shape;126;p27"/>
          <p:cNvSpPr txBox="1"/>
          <p:nvPr>
            <p:ph idx="9" type="title"/>
          </p:nvPr>
        </p:nvSpPr>
        <p:spPr>
          <a:xfrm>
            <a:off x="3627304" y="3340525"/>
            <a:ext cx="18894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800"/>
              <a:buNone/>
              <a:defRPr sz="1800">
                <a:solidFill>
                  <a:schemeClr val="accent4"/>
                </a:solidFill>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p:txBody>
      </p:sp>
      <p:sp>
        <p:nvSpPr>
          <p:cNvPr id="127" name="Google Shape;127;p27"/>
          <p:cNvSpPr txBox="1"/>
          <p:nvPr>
            <p:ph idx="13" type="subTitle"/>
          </p:nvPr>
        </p:nvSpPr>
        <p:spPr>
          <a:xfrm>
            <a:off x="3627300" y="3661124"/>
            <a:ext cx="18894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8" name="Google Shape;128;p27"/>
          <p:cNvSpPr txBox="1"/>
          <p:nvPr>
            <p:ph idx="14" type="title"/>
          </p:nvPr>
        </p:nvSpPr>
        <p:spPr>
          <a:xfrm>
            <a:off x="5951629" y="3340525"/>
            <a:ext cx="18894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800"/>
              <a:buNone/>
              <a:defRPr sz="1800">
                <a:solidFill>
                  <a:schemeClr val="accent4"/>
                </a:solidFill>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p:txBody>
      </p:sp>
      <p:sp>
        <p:nvSpPr>
          <p:cNvPr id="129" name="Google Shape;129;p27"/>
          <p:cNvSpPr txBox="1"/>
          <p:nvPr>
            <p:ph idx="15" type="subTitle"/>
          </p:nvPr>
        </p:nvSpPr>
        <p:spPr>
          <a:xfrm>
            <a:off x="5951625" y="3661124"/>
            <a:ext cx="18894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ONE_COLUMN_TEXT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28"/>
          <p:cNvSpPr txBox="1"/>
          <p:nvPr>
            <p:ph type="title"/>
          </p:nvPr>
        </p:nvSpPr>
        <p:spPr>
          <a:xfrm>
            <a:off x="5531425" y="1171200"/>
            <a:ext cx="2341800" cy="1524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2" name="Google Shape;132;p28"/>
          <p:cNvSpPr txBox="1"/>
          <p:nvPr>
            <p:ph idx="1" type="body"/>
          </p:nvPr>
        </p:nvSpPr>
        <p:spPr>
          <a:xfrm>
            <a:off x="5531425" y="2774400"/>
            <a:ext cx="2341800" cy="12756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16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ONE_COLUMN_TEXT_1_1">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29"/>
          <p:cNvSpPr txBox="1"/>
          <p:nvPr>
            <p:ph type="title"/>
          </p:nvPr>
        </p:nvSpPr>
        <p:spPr>
          <a:xfrm>
            <a:off x="1035625" y="1171200"/>
            <a:ext cx="1363500" cy="1524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5" name="Google Shape;135;p29"/>
          <p:cNvSpPr txBox="1"/>
          <p:nvPr>
            <p:ph idx="1" type="body"/>
          </p:nvPr>
        </p:nvSpPr>
        <p:spPr>
          <a:xfrm>
            <a:off x="1035625" y="2774400"/>
            <a:ext cx="2339700" cy="13851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16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ONE_COLUMN_TEXT_1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30"/>
          <p:cNvSpPr txBox="1"/>
          <p:nvPr>
            <p:ph type="title"/>
          </p:nvPr>
        </p:nvSpPr>
        <p:spPr>
          <a:xfrm>
            <a:off x="5531425" y="1171200"/>
            <a:ext cx="1352700" cy="1524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8" name="Google Shape;138;p30"/>
          <p:cNvSpPr txBox="1"/>
          <p:nvPr>
            <p:ph idx="1" type="body"/>
          </p:nvPr>
        </p:nvSpPr>
        <p:spPr>
          <a:xfrm>
            <a:off x="5531425" y="2774400"/>
            <a:ext cx="2292000" cy="13926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16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body"/>
          </p:nvPr>
        </p:nvSpPr>
        <p:spPr>
          <a:xfrm>
            <a:off x="889000" y="1388325"/>
            <a:ext cx="4182000" cy="26625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sz="1600"/>
            </a:lvl1pPr>
            <a:lvl2pPr indent="-330200" lvl="1" marL="914400">
              <a:spcBef>
                <a:spcPts val="16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BIG_NUMBER_1_1">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31"/>
          <p:cNvSpPr txBox="1"/>
          <p:nvPr>
            <p:ph type="title"/>
          </p:nvPr>
        </p:nvSpPr>
        <p:spPr>
          <a:xfrm>
            <a:off x="738250" y="625900"/>
            <a:ext cx="3081000" cy="9345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SzPts val="6500"/>
              <a:buNone/>
              <a:defRPr sz="6500"/>
            </a:lvl1pPr>
            <a:lvl2pPr lvl="1" rtl="0">
              <a:lnSpc>
                <a:spcPct val="90000"/>
              </a:lnSpc>
              <a:spcBef>
                <a:spcPts val="0"/>
              </a:spcBef>
              <a:spcAft>
                <a:spcPts val="0"/>
              </a:spcAft>
              <a:buSzPts val="2800"/>
              <a:buNone/>
              <a:defRPr/>
            </a:lvl2pPr>
            <a:lvl3pPr lvl="2" rtl="0">
              <a:lnSpc>
                <a:spcPct val="90000"/>
              </a:lnSpc>
              <a:spcBef>
                <a:spcPts val="0"/>
              </a:spcBef>
              <a:spcAft>
                <a:spcPts val="0"/>
              </a:spcAft>
              <a:buSzPts val="2800"/>
              <a:buNone/>
              <a:defRPr/>
            </a:lvl3pPr>
            <a:lvl4pPr lvl="3" rtl="0">
              <a:lnSpc>
                <a:spcPct val="90000"/>
              </a:lnSpc>
              <a:spcBef>
                <a:spcPts val="0"/>
              </a:spcBef>
              <a:spcAft>
                <a:spcPts val="0"/>
              </a:spcAft>
              <a:buSzPts val="2800"/>
              <a:buNone/>
              <a:defRPr/>
            </a:lvl4pPr>
            <a:lvl5pPr lvl="4" rtl="0">
              <a:lnSpc>
                <a:spcPct val="90000"/>
              </a:lnSpc>
              <a:spcBef>
                <a:spcPts val="0"/>
              </a:spcBef>
              <a:spcAft>
                <a:spcPts val="0"/>
              </a:spcAft>
              <a:buSzPts val="2800"/>
              <a:buNone/>
              <a:defRPr/>
            </a:lvl5pPr>
            <a:lvl6pPr lvl="5" rtl="0">
              <a:lnSpc>
                <a:spcPct val="90000"/>
              </a:lnSpc>
              <a:spcBef>
                <a:spcPts val="0"/>
              </a:spcBef>
              <a:spcAft>
                <a:spcPts val="0"/>
              </a:spcAft>
              <a:buSzPts val="2800"/>
              <a:buNone/>
              <a:defRPr/>
            </a:lvl6pPr>
            <a:lvl7pPr lvl="6" rtl="0">
              <a:lnSpc>
                <a:spcPct val="90000"/>
              </a:lnSpc>
              <a:spcBef>
                <a:spcPts val="0"/>
              </a:spcBef>
              <a:spcAft>
                <a:spcPts val="0"/>
              </a:spcAft>
              <a:buSzPts val="2800"/>
              <a:buNone/>
              <a:defRPr/>
            </a:lvl7pPr>
            <a:lvl8pPr lvl="7" rtl="0">
              <a:lnSpc>
                <a:spcPct val="90000"/>
              </a:lnSpc>
              <a:spcBef>
                <a:spcPts val="0"/>
              </a:spcBef>
              <a:spcAft>
                <a:spcPts val="0"/>
              </a:spcAft>
              <a:buSzPts val="2800"/>
              <a:buNone/>
              <a:defRPr/>
            </a:lvl8pPr>
            <a:lvl9pPr lvl="8" rtl="0">
              <a:lnSpc>
                <a:spcPct val="90000"/>
              </a:lnSpc>
              <a:spcBef>
                <a:spcPts val="0"/>
              </a:spcBef>
              <a:spcAft>
                <a:spcPts val="0"/>
              </a:spcAft>
              <a:buSzPts val="2800"/>
              <a:buNone/>
              <a:defRPr/>
            </a:lvl9pPr>
          </a:lstStyle>
          <a:p/>
        </p:txBody>
      </p:sp>
      <p:sp>
        <p:nvSpPr>
          <p:cNvPr id="141" name="Google Shape;141;p31"/>
          <p:cNvSpPr txBox="1"/>
          <p:nvPr>
            <p:ph idx="1" type="subTitle"/>
          </p:nvPr>
        </p:nvSpPr>
        <p:spPr>
          <a:xfrm>
            <a:off x="738250" y="1560425"/>
            <a:ext cx="3081000" cy="110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42" name="Google Shape;142;p31"/>
          <p:cNvSpPr txBox="1"/>
          <p:nvPr/>
        </p:nvSpPr>
        <p:spPr>
          <a:xfrm>
            <a:off x="738250" y="3426750"/>
            <a:ext cx="3208800" cy="1019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accent2"/>
                </a:solidFill>
                <a:latin typeface="Abel"/>
                <a:ea typeface="Abel"/>
                <a:cs typeface="Abel"/>
                <a:sym typeface="Abel"/>
              </a:rPr>
              <a:t>CREDITS: This presentation template was created by </a:t>
            </a:r>
            <a:r>
              <a:rPr lang="en" sz="1200">
                <a:solidFill>
                  <a:schemeClr val="accent2"/>
                </a:solidFill>
                <a:uFill>
                  <a:noFill/>
                </a:uFill>
                <a:latin typeface="Abel"/>
                <a:ea typeface="Abel"/>
                <a:cs typeface="Abel"/>
                <a:sym typeface="Abel"/>
                <a:hlinkClick r:id="rId3">
                  <a:extLst>
                    <a:ext uri="{A12FA001-AC4F-418D-AE19-62706E023703}">
                      <ahyp:hlinkClr val="tx"/>
                    </a:ext>
                  </a:extLst>
                </a:hlinkClick>
              </a:rPr>
              <a:t>Slidesgo</a:t>
            </a:r>
            <a:r>
              <a:rPr lang="en" sz="1200">
                <a:solidFill>
                  <a:schemeClr val="accent2"/>
                </a:solidFill>
                <a:latin typeface="Abel"/>
                <a:ea typeface="Abel"/>
                <a:cs typeface="Abel"/>
                <a:sym typeface="Abel"/>
              </a:rPr>
              <a:t>, including icons by </a:t>
            </a:r>
            <a:r>
              <a:rPr lang="en" sz="1200">
                <a:solidFill>
                  <a:schemeClr val="accent2"/>
                </a:solidFill>
                <a:uFill>
                  <a:noFill/>
                </a:uFill>
                <a:latin typeface="Abel"/>
                <a:ea typeface="Abel"/>
                <a:cs typeface="Abel"/>
                <a:sym typeface="Abel"/>
                <a:hlinkClick r:id="rId4">
                  <a:extLst>
                    <a:ext uri="{A12FA001-AC4F-418D-AE19-62706E023703}">
                      <ahyp:hlinkClr val="tx"/>
                    </a:ext>
                  </a:extLst>
                </a:hlinkClick>
              </a:rPr>
              <a:t>Flaticon</a:t>
            </a:r>
            <a:r>
              <a:rPr lang="en" sz="1200">
                <a:solidFill>
                  <a:schemeClr val="accent2"/>
                </a:solidFill>
                <a:latin typeface="Abel"/>
                <a:ea typeface="Abel"/>
                <a:cs typeface="Abel"/>
                <a:sym typeface="Abel"/>
              </a:rPr>
              <a:t>, and infographics &amp; images by </a:t>
            </a:r>
            <a:r>
              <a:rPr lang="en" sz="1200">
                <a:solidFill>
                  <a:schemeClr val="accent2"/>
                </a:solidFill>
                <a:uFill>
                  <a:noFill/>
                </a:uFill>
                <a:latin typeface="Abel"/>
                <a:ea typeface="Abel"/>
                <a:cs typeface="Abel"/>
                <a:sym typeface="Abel"/>
                <a:hlinkClick r:id="rId5">
                  <a:extLst>
                    <a:ext uri="{A12FA001-AC4F-418D-AE19-62706E023703}">
                      <ahyp:hlinkClr val="tx"/>
                    </a:ext>
                  </a:extLst>
                </a:hlinkClick>
              </a:rPr>
              <a:t>Freepik</a:t>
            </a:r>
            <a:r>
              <a:rPr lang="en" sz="1200">
                <a:solidFill>
                  <a:schemeClr val="accent2"/>
                </a:solidFill>
                <a:latin typeface="Abel"/>
                <a:ea typeface="Abel"/>
                <a:cs typeface="Abel"/>
                <a:sym typeface="Abel"/>
              </a:rPr>
              <a:t>. </a:t>
            </a:r>
            <a:endParaRPr sz="1200">
              <a:solidFill>
                <a:schemeClr val="accent2"/>
              </a:solidFill>
              <a:latin typeface="Abel"/>
              <a:ea typeface="Abel"/>
              <a:cs typeface="Abel"/>
              <a:sym typeface="Abel"/>
            </a:endParaRPr>
          </a:p>
          <a:p>
            <a:pPr indent="0" lvl="0" marL="0" rtl="0" algn="l">
              <a:spcBef>
                <a:spcPts val="300"/>
              </a:spcBef>
              <a:spcAft>
                <a:spcPts val="0"/>
              </a:spcAft>
              <a:buNone/>
            </a:pPr>
            <a:r>
              <a:t/>
            </a:r>
            <a:endParaRPr sz="1200">
              <a:solidFill>
                <a:schemeClr val="accent2"/>
              </a:solidFill>
              <a:latin typeface="Abel"/>
              <a:ea typeface="Abel"/>
              <a:cs typeface="Abel"/>
              <a:sym typeface="Abe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TITLE_AND_BODY_2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2"/>
          <p:cNvSpPr txBox="1"/>
          <p:nvPr>
            <p:ph type="title"/>
          </p:nvPr>
        </p:nvSpPr>
        <p:spPr>
          <a:xfrm>
            <a:off x="895750" y="7289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5" name="Google Shape;145;p32"/>
          <p:cNvSpPr txBox="1"/>
          <p:nvPr>
            <p:ph idx="1" type="body"/>
          </p:nvPr>
        </p:nvSpPr>
        <p:spPr>
          <a:xfrm>
            <a:off x="895750" y="1539675"/>
            <a:ext cx="4182000" cy="2662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sz="1400"/>
            </a:lvl2pPr>
            <a:lvl3pPr indent="-317500" lvl="2" marL="1371600" rtl="0">
              <a:spcBef>
                <a:spcPts val="1600"/>
              </a:spcBef>
              <a:spcAft>
                <a:spcPts val="0"/>
              </a:spcAft>
              <a:buSzPts val="1400"/>
              <a:buChar char="■"/>
              <a:defRPr sz="1400"/>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1600"/>
              </a:spcAft>
              <a:buSzPts val="1400"/>
              <a:buChar char="■"/>
              <a:defRPr sz="14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2">
  <p:cSld name="TITLE_AND_BODY_2_1_1">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33"/>
          <p:cNvSpPr txBox="1"/>
          <p:nvPr>
            <p:ph type="title"/>
          </p:nvPr>
        </p:nvSpPr>
        <p:spPr>
          <a:xfrm>
            <a:off x="4477150" y="7289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33"/>
          <p:cNvSpPr txBox="1"/>
          <p:nvPr>
            <p:ph idx="1" type="body"/>
          </p:nvPr>
        </p:nvSpPr>
        <p:spPr>
          <a:xfrm>
            <a:off x="4477150" y="1539675"/>
            <a:ext cx="3911400" cy="266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spTree>
      <p:nvGrpSpPr>
        <p:cNvPr id="149" name="Shape 14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idx="1" type="body"/>
          </p:nvPr>
        </p:nvSpPr>
        <p:spPr>
          <a:xfrm>
            <a:off x="1128925" y="1932475"/>
            <a:ext cx="3163800" cy="2454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30200" lvl="1" marL="914400" rtl="0">
              <a:spcBef>
                <a:spcPts val="16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
        <p:nvSpPr>
          <p:cNvPr id="20" name="Google Shape;20;p5"/>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 name="Google Shape;21;p5"/>
          <p:cNvSpPr txBox="1"/>
          <p:nvPr>
            <p:ph idx="2" type="body"/>
          </p:nvPr>
        </p:nvSpPr>
        <p:spPr>
          <a:xfrm>
            <a:off x="4851275" y="1932625"/>
            <a:ext cx="3163800" cy="2454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30200" lvl="1" marL="914400" rtl="0">
              <a:spcBef>
                <a:spcPts val="16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
        <p:nvSpPr>
          <p:cNvPr id="22" name="Google Shape;22;p5"/>
          <p:cNvSpPr txBox="1"/>
          <p:nvPr>
            <p:ph idx="3" type="subTitle"/>
          </p:nvPr>
        </p:nvSpPr>
        <p:spPr>
          <a:xfrm>
            <a:off x="1128925" y="1460875"/>
            <a:ext cx="2629200" cy="47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4"/>
              </a:buClr>
              <a:buSzPts val="1800"/>
              <a:buFont typeface="Staatliches"/>
              <a:buNone/>
              <a:defRPr sz="1800">
                <a:solidFill>
                  <a:schemeClr val="accent4"/>
                </a:solidFill>
                <a:latin typeface="Staatliches"/>
                <a:ea typeface="Staatliches"/>
                <a:cs typeface="Staatliches"/>
                <a:sym typeface="Staatliches"/>
              </a:defRPr>
            </a:lvl1pPr>
            <a:lvl2pPr lvl="1" rtl="0" algn="ctr">
              <a:lnSpc>
                <a:spcPct val="100000"/>
              </a:lnSpc>
              <a:spcBef>
                <a:spcPts val="0"/>
              </a:spcBef>
              <a:spcAft>
                <a:spcPts val="0"/>
              </a:spcAft>
              <a:buClr>
                <a:schemeClr val="accent4"/>
              </a:buClr>
              <a:buSzPts val="1800"/>
              <a:buNone/>
              <a:defRPr sz="1800">
                <a:solidFill>
                  <a:schemeClr val="accent4"/>
                </a:solidFill>
              </a:defRPr>
            </a:lvl2pPr>
            <a:lvl3pPr lvl="2" rtl="0" algn="ctr">
              <a:lnSpc>
                <a:spcPct val="100000"/>
              </a:lnSpc>
              <a:spcBef>
                <a:spcPts val="0"/>
              </a:spcBef>
              <a:spcAft>
                <a:spcPts val="0"/>
              </a:spcAft>
              <a:buClr>
                <a:schemeClr val="accent4"/>
              </a:buClr>
              <a:buSzPts val="1800"/>
              <a:buNone/>
              <a:defRPr sz="1800">
                <a:solidFill>
                  <a:schemeClr val="accent4"/>
                </a:solidFill>
              </a:defRPr>
            </a:lvl3pPr>
            <a:lvl4pPr lvl="3" rtl="0" algn="ctr">
              <a:lnSpc>
                <a:spcPct val="100000"/>
              </a:lnSpc>
              <a:spcBef>
                <a:spcPts val="0"/>
              </a:spcBef>
              <a:spcAft>
                <a:spcPts val="0"/>
              </a:spcAft>
              <a:buClr>
                <a:schemeClr val="accent4"/>
              </a:buClr>
              <a:buSzPts val="1800"/>
              <a:buNone/>
              <a:defRPr sz="1800">
                <a:solidFill>
                  <a:schemeClr val="accent4"/>
                </a:solidFill>
              </a:defRPr>
            </a:lvl4pPr>
            <a:lvl5pPr lvl="4" rtl="0" algn="ctr">
              <a:lnSpc>
                <a:spcPct val="100000"/>
              </a:lnSpc>
              <a:spcBef>
                <a:spcPts val="0"/>
              </a:spcBef>
              <a:spcAft>
                <a:spcPts val="0"/>
              </a:spcAft>
              <a:buClr>
                <a:schemeClr val="accent4"/>
              </a:buClr>
              <a:buSzPts val="1800"/>
              <a:buNone/>
              <a:defRPr sz="1800">
                <a:solidFill>
                  <a:schemeClr val="accent4"/>
                </a:solidFill>
              </a:defRPr>
            </a:lvl5pPr>
            <a:lvl6pPr lvl="5" rtl="0" algn="ctr">
              <a:lnSpc>
                <a:spcPct val="100000"/>
              </a:lnSpc>
              <a:spcBef>
                <a:spcPts val="0"/>
              </a:spcBef>
              <a:spcAft>
                <a:spcPts val="0"/>
              </a:spcAft>
              <a:buClr>
                <a:schemeClr val="accent4"/>
              </a:buClr>
              <a:buSzPts val="1800"/>
              <a:buNone/>
              <a:defRPr sz="1800">
                <a:solidFill>
                  <a:schemeClr val="accent4"/>
                </a:solidFill>
              </a:defRPr>
            </a:lvl6pPr>
            <a:lvl7pPr lvl="6" rtl="0" algn="ctr">
              <a:lnSpc>
                <a:spcPct val="100000"/>
              </a:lnSpc>
              <a:spcBef>
                <a:spcPts val="0"/>
              </a:spcBef>
              <a:spcAft>
                <a:spcPts val="0"/>
              </a:spcAft>
              <a:buClr>
                <a:schemeClr val="accent4"/>
              </a:buClr>
              <a:buSzPts val="1800"/>
              <a:buNone/>
              <a:defRPr sz="1800">
                <a:solidFill>
                  <a:schemeClr val="accent4"/>
                </a:solidFill>
              </a:defRPr>
            </a:lvl7pPr>
            <a:lvl8pPr lvl="7" rtl="0" algn="ctr">
              <a:lnSpc>
                <a:spcPct val="100000"/>
              </a:lnSpc>
              <a:spcBef>
                <a:spcPts val="0"/>
              </a:spcBef>
              <a:spcAft>
                <a:spcPts val="0"/>
              </a:spcAft>
              <a:buClr>
                <a:schemeClr val="accent4"/>
              </a:buClr>
              <a:buSzPts val="1800"/>
              <a:buNone/>
              <a:defRPr sz="1800">
                <a:solidFill>
                  <a:schemeClr val="accent4"/>
                </a:solidFill>
              </a:defRPr>
            </a:lvl8pPr>
            <a:lvl9pPr lvl="8" rtl="0" algn="ctr">
              <a:lnSpc>
                <a:spcPct val="100000"/>
              </a:lnSpc>
              <a:spcBef>
                <a:spcPts val="0"/>
              </a:spcBef>
              <a:spcAft>
                <a:spcPts val="0"/>
              </a:spcAft>
              <a:buClr>
                <a:schemeClr val="accent4"/>
              </a:buClr>
              <a:buSzPts val="1800"/>
              <a:buNone/>
              <a:defRPr sz="1800">
                <a:solidFill>
                  <a:schemeClr val="accent4"/>
                </a:solidFill>
              </a:defRPr>
            </a:lvl9pPr>
          </a:lstStyle>
          <a:p/>
        </p:txBody>
      </p:sp>
      <p:sp>
        <p:nvSpPr>
          <p:cNvPr id="23" name="Google Shape;23;p5"/>
          <p:cNvSpPr txBox="1"/>
          <p:nvPr>
            <p:ph idx="4" type="subTitle"/>
          </p:nvPr>
        </p:nvSpPr>
        <p:spPr>
          <a:xfrm>
            <a:off x="4851275" y="1460875"/>
            <a:ext cx="2629200" cy="47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4"/>
              </a:buClr>
              <a:buSzPts val="1800"/>
              <a:buFont typeface="Staatliches"/>
              <a:buNone/>
              <a:defRPr sz="1800">
                <a:solidFill>
                  <a:schemeClr val="accent4"/>
                </a:solidFill>
                <a:latin typeface="Staatliches"/>
                <a:ea typeface="Staatliches"/>
                <a:cs typeface="Staatliches"/>
                <a:sym typeface="Staatliches"/>
              </a:defRPr>
            </a:lvl1pPr>
            <a:lvl2pPr lvl="1" rtl="0" algn="ctr">
              <a:lnSpc>
                <a:spcPct val="100000"/>
              </a:lnSpc>
              <a:spcBef>
                <a:spcPts val="0"/>
              </a:spcBef>
              <a:spcAft>
                <a:spcPts val="0"/>
              </a:spcAft>
              <a:buClr>
                <a:schemeClr val="accent4"/>
              </a:buClr>
              <a:buSzPts val="1800"/>
              <a:buNone/>
              <a:defRPr sz="1800">
                <a:solidFill>
                  <a:schemeClr val="accent4"/>
                </a:solidFill>
              </a:defRPr>
            </a:lvl2pPr>
            <a:lvl3pPr lvl="2" rtl="0" algn="ctr">
              <a:lnSpc>
                <a:spcPct val="100000"/>
              </a:lnSpc>
              <a:spcBef>
                <a:spcPts val="0"/>
              </a:spcBef>
              <a:spcAft>
                <a:spcPts val="0"/>
              </a:spcAft>
              <a:buClr>
                <a:schemeClr val="accent4"/>
              </a:buClr>
              <a:buSzPts val="1800"/>
              <a:buNone/>
              <a:defRPr sz="1800">
                <a:solidFill>
                  <a:schemeClr val="accent4"/>
                </a:solidFill>
              </a:defRPr>
            </a:lvl3pPr>
            <a:lvl4pPr lvl="3" rtl="0" algn="ctr">
              <a:lnSpc>
                <a:spcPct val="100000"/>
              </a:lnSpc>
              <a:spcBef>
                <a:spcPts val="0"/>
              </a:spcBef>
              <a:spcAft>
                <a:spcPts val="0"/>
              </a:spcAft>
              <a:buClr>
                <a:schemeClr val="accent4"/>
              </a:buClr>
              <a:buSzPts val="1800"/>
              <a:buNone/>
              <a:defRPr sz="1800">
                <a:solidFill>
                  <a:schemeClr val="accent4"/>
                </a:solidFill>
              </a:defRPr>
            </a:lvl4pPr>
            <a:lvl5pPr lvl="4" rtl="0" algn="ctr">
              <a:lnSpc>
                <a:spcPct val="100000"/>
              </a:lnSpc>
              <a:spcBef>
                <a:spcPts val="0"/>
              </a:spcBef>
              <a:spcAft>
                <a:spcPts val="0"/>
              </a:spcAft>
              <a:buClr>
                <a:schemeClr val="accent4"/>
              </a:buClr>
              <a:buSzPts val="1800"/>
              <a:buNone/>
              <a:defRPr sz="1800">
                <a:solidFill>
                  <a:schemeClr val="accent4"/>
                </a:solidFill>
              </a:defRPr>
            </a:lvl5pPr>
            <a:lvl6pPr lvl="5" rtl="0" algn="ctr">
              <a:lnSpc>
                <a:spcPct val="100000"/>
              </a:lnSpc>
              <a:spcBef>
                <a:spcPts val="0"/>
              </a:spcBef>
              <a:spcAft>
                <a:spcPts val="0"/>
              </a:spcAft>
              <a:buClr>
                <a:schemeClr val="accent4"/>
              </a:buClr>
              <a:buSzPts val="1800"/>
              <a:buNone/>
              <a:defRPr sz="1800">
                <a:solidFill>
                  <a:schemeClr val="accent4"/>
                </a:solidFill>
              </a:defRPr>
            </a:lvl6pPr>
            <a:lvl7pPr lvl="6" rtl="0" algn="ctr">
              <a:lnSpc>
                <a:spcPct val="100000"/>
              </a:lnSpc>
              <a:spcBef>
                <a:spcPts val="0"/>
              </a:spcBef>
              <a:spcAft>
                <a:spcPts val="0"/>
              </a:spcAft>
              <a:buClr>
                <a:schemeClr val="accent4"/>
              </a:buClr>
              <a:buSzPts val="1800"/>
              <a:buNone/>
              <a:defRPr sz="1800">
                <a:solidFill>
                  <a:schemeClr val="accent4"/>
                </a:solidFill>
              </a:defRPr>
            </a:lvl7pPr>
            <a:lvl8pPr lvl="7" rtl="0" algn="ctr">
              <a:lnSpc>
                <a:spcPct val="100000"/>
              </a:lnSpc>
              <a:spcBef>
                <a:spcPts val="0"/>
              </a:spcBef>
              <a:spcAft>
                <a:spcPts val="0"/>
              </a:spcAft>
              <a:buClr>
                <a:schemeClr val="accent4"/>
              </a:buClr>
              <a:buSzPts val="1800"/>
              <a:buNone/>
              <a:defRPr sz="1800">
                <a:solidFill>
                  <a:schemeClr val="accent4"/>
                </a:solidFill>
              </a:defRPr>
            </a:lvl8pPr>
            <a:lvl9pPr lvl="8" rtl="0" algn="ctr">
              <a:lnSpc>
                <a:spcPct val="100000"/>
              </a:lnSpc>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a:off x="5455225" y="1247400"/>
            <a:ext cx="2808000" cy="15249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8" name="Google Shape;28;p7"/>
          <p:cNvSpPr txBox="1"/>
          <p:nvPr>
            <p:ph idx="1" type="body"/>
          </p:nvPr>
        </p:nvSpPr>
        <p:spPr>
          <a:xfrm>
            <a:off x="5455225" y="2850600"/>
            <a:ext cx="2540700" cy="10455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1600"/>
              </a:spcBef>
              <a:spcAft>
                <a:spcPts val="0"/>
              </a:spcAft>
              <a:buSzPts val="1600"/>
              <a:buChar char="○"/>
              <a:defRPr/>
            </a:lvl2pPr>
            <a:lvl3pPr indent="-330200" lvl="2" marL="1371600">
              <a:spcBef>
                <a:spcPts val="1600"/>
              </a:spcBef>
              <a:spcAft>
                <a:spcPts val="0"/>
              </a:spcAft>
              <a:buSzPts val="1600"/>
              <a:buChar char="■"/>
              <a:defRPr/>
            </a:lvl3pPr>
            <a:lvl4pPr indent="-330200" lvl="3" marL="1828800">
              <a:spcBef>
                <a:spcPts val="1600"/>
              </a:spcBef>
              <a:spcAft>
                <a:spcPts val="0"/>
              </a:spcAft>
              <a:buSzPts val="1600"/>
              <a:buChar char="●"/>
              <a:defRPr/>
            </a:lvl4pPr>
            <a:lvl5pPr indent="-330200" lvl="4" marL="2286000">
              <a:spcBef>
                <a:spcPts val="1600"/>
              </a:spcBef>
              <a:spcAft>
                <a:spcPts val="0"/>
              </a:spcAft>
              <a:buSzPts val="1600"/>
              <a:buChar char="○"/>
              <a:defRPr/>
            </a:lvl5pPr>
            <a:lvl6pPr indent="-330200" lvl="5" marL="2743200">
              <a:spcBef>
                <a:spcPts val="1600"/>
              </a:spcBef>
              <a:spcAft>
                <a:spcPts val="0"/>
              </a:spcAft>
              <a:buSzPts val="1600"/>
              <a:buChar char="■"/>
              <a:defRPr/>
            </a:lvl6pPr>
            <a:lvl7pPr indent="-330200" lvl="6" marL="3200400">
              <a:spcBef>
                <a:spcPts val="1600"/>
              </a:spcBef>
              <a:spcAft>
                <a:spcPts val="0"/>
              </a:spcAft>
              <a:buSzPts val="1600"/>
              <a:buChar char="●"/>
              <a:defRPr/>
            </a:lvl7pPr>
            <a:lvl8pPr indent="-330200" lvl="7" marL="3657600">
              <a:spcBef>
                <a:spcPts val="1600"/>
              </a:spcBef>
              <a:spcAft>
                <a:spcPts val="0"/>
              </a:spcAft>
              <a:buSzPts val="1600"/>
              <a:buChar char="○"/>
              <a:defRPr/>
            </a:lvl8pPr>
            <a:lvl9pPr indent="-330200" lvl="8" marL="4114800">
              <a:spcBef>
                <a:spcPts val="1600"/>
              </a:spcBef>
              <a:spcAft>
                <a:spcPts val="1600"/>
              </a:spcAft>
              <a:buSzPts val="1600"/>
              <a:buChar char="■"/>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 name="Shape 30"/>
        <p:cNvGrpSpPr/>
        <p:nvPr/>
      </p:nvGrpSpPr>
      <p:grpSpPr>
        <a:xfrm>
          <a:off x="0" y="0"/>
          <a:ext cx="0" cy="0"/>
          <a:chOff x="0" y="0"/>
          <a:chExt cx="0" cy="0"/>
        </a:xfrm>
      </p:grpSpPr>
      <p:sp>
        <p:nvSpPr>
          <p:cNvPr id="31" name="Google Shape;31;p8"/>
          <p:cNvSpPr txBox="1"/>
          <p:nvPr>
            <p:ph type="title"/>
          </p:nvPr>
        </p:nvSpPr>
        <p:spPr>
          <a:xfrm>
            <a:off x="1878450" y="421150"/>
            <a:ext cx="5387100" cy="1681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9"/>
          <p:cNvSpPr txBox="1"/>
          <p:nvPr>
            <p:ph idx="1" type="subTitle"/>
          </p:nvPr>
        </p:nvSpPr>
        <p:spPr>
          <a:xfrm>
            <a:off x="1106450" y="1460875"/>
            <a:ext cx="2629200" cy="471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accent4"/>
              </a:buClr>
              <a:buSzPts val="1800"/>
              <a:buFont typeface="Staatliches"/>
              <a:buNone/>
              <a:defRPr sz="1800">
                <a:solidFill>
                  <a:schemeClr val="accent4"/>
                </a:solidFill>
                <a:latin typeface="Staatliches"/>
                <a:ea typeface="Staatliches"/>
                <a:cs typeface="Staatliches"/>
                <a:sym typeface="Staatliches"/>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9"/>
          <p:cNvSpPr txBox="1"/>
          <p:nvPr>
            <p:ph idx="2" type="body"/>
          </p:nvPr>
        </p:nvSpPr>
        <p:spPr>
          <a:xfrm>
            <a:off x="1106450" y="1899875"/>
            <a:ext cx="3620100" cy="2486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30200" lvl="1" marL="914400">
              <a:spcBef>
                <a:spcPts val="1600"/>
              </a:spcBef>
              <a:spcAft>
                <a:spcPts val="0"/>
              </a:spcAft>
              <a:buSzPts val="1600"/>
              <a:buChar char="○"/>
              <a:defRPr/>
            </a:lvl2pPr>
            <a:lvl3pPr indent="-330200" lvl="2" marL="1371600">
              <a:spcBef>
                <a:spcPts val="1600"/>
              </a:spcBef>
              <a:spcAft>
                <a:spcPts val="0"/>
              </a:spcAft>
              <a:buSzPts val="1600"/>
              <a:buChar char="■"/>
              <a:defRPr/>
            </a:lvl3pPr>
            <a:lvl4pPr indent="-330200" lvl="3" marL="1828800">
              <a:spcBef>
                <a:spcPts val="1600"/>
              </a:spcBef>
              <a:spcAft>
                <a:spcPts val="0"/>
              </a:spcAft>
              <a:buSzPts val="1600"/>
              <a:buChar char="●"/>
              <a:defRPr/>
            </a:lvl4pPr>
            <a:lvl5pPr indent="-330200" lvl="4" marL="2286000">
              <a:spcBef>
                <a:spcPts val="1600"/>
              </a:spcBef>
              <a:spcAft>
                <a:spcPts val="0"/>
              </a:spcAft>
              <a:buSzPts val="1600"/>
              <a:buChar char="○"/>
              <a:defRPr/>
            </a:lvl5pPr>
            <a:lvl6pPr indent="-330200" lvl="5" marL="2743200">
              <a:spcBef>
                <a:spcPts val="1600"/>
              </a:spcBef>
              <a:spcAft>
                <a:spcPts val="0"/>
              </a:spcAft>
              <a:buSzPts val="1600"/>
              <a:buChar char="■"/>
              <a:defRPr/>
            </a:lvl6pPr>
            <a:lvl7pPr indent="-330200" lvl="6" marL="3200400">
              <a:spcBef>
                <a:spcPts val="1600"/>
              </a:spcBef>
              <a:spcAft>
                <a:spcPts val="0"/>
              </a:spcAft>
              <a:buSzPts val="1600"/>
              <a:buChar char="●"/>
              <a:defRPr/>
            </a:lvl7pPr>
            <a:lvl8pPr indent="-330200" lvl="7" marL="3657600">
              <a:spcBef>
                <a:spcPts val="1600"/>
              </a:spcBef>
              <a:spcAft>
                <a:spcPts val="0"/>
              </a:spcAft>
              <a:buSzPts val="1600"/>
              <a:buChar char="○"/>
              <a:defRPr/>
            </a:lvl8pPr>
            <a:lvl9pPr indent="-330200" lvl="8" marL="4114800">
              <a:spcBef>
                <a:spcPts val="1600"/>
              </a:spcBef>
              <a:spcAft>
                <a:spcPts val="1600"/>
              </a:spcAft>
              <a:buSzPts val="1600"/>
              <a:buChar char="■"/>
              <a:defRPr/>
            </a:lvl9pPr>
          </a:lstStyle>
          <a:p/>
        </p:txBody>
      </p:sp>
      <p:sp>
        <p:nvSpPr>
          <p:cNvPr id="35" name="Google Shape;35;p9"/>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10"/>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2800"/>
              <a:buFont typeface="Staatliches"/>
              <a:buNone/>
              <a:defRPr sz="2800">
                <a:solidFill>
                  <a:schemeClr val="accent2"/>
                </a:solidFill>
                <a:latin typeface="Staatliches"/>
                <a:ea typeface="Staatliches"/>
                <a:cs typeface="Staatliches"/>
                <a:sym typeface="Staatliches"/>
              </a:defRPr>
            </a:lvl1pPr>
            <a:lvl2pPr lvl="1">
              <a:spcBef>
                <a:spcPts val="0"/>
              </a:spcBef>
              <a:spcAft>
                <a:spcPts val="0"/>
              </a:spcAft>
              <a:buClr>
                <a:schemeClr val="accent3"/>
              </a:buClr>
              <a:buSzPts val="2800"/>
              <a:buNone/>
              <a:defRPr sz="2800">
                <a:solidFill>
                  <a:schemeClr val="accent3"/>
                </a:solidFill>
              </a:defRPr>
            </a:lvl2pPr>
            <a:lvl3pPr lvl="2">
              <a:spcBef>
                <a:spcPts val="0"/>
              </a:spcBef>
              <a:spcAft>
                <a:spcPts val="0"/>
              </a:spcAft>
              <a:buClr>
                <a:schemeClr val="accent3"/>
              </a:buClr>
              <a:buSzPts val="2800"/>
              <a:buNone/>
              <a:defRPr sz="2800">
                <a:solidFill>
                  <a:schemeClr val="accent3"/>
                </a:solidFill>
              </a:defRPr>
            </a:lvl3pPr>
            <a:lvl4pPr lvl="3">
              <a:spcBef>
                <a:spcPts val="0"/>
              </a:spcBef>
              <a:spcAft>
                <a:spcPts val="0"/>
              </a:spcAft>
              <a:buClr>
                <a:schemeClr val="accent3"/>
              </a:buClr>
              <a:buSzPts val="2800"/>
              <a:buNone/>
              <a:defRPr sz="2800">
                <a:solidFill>
                  <a:schemeClr val="accent3"/>
                </a:solidFill>
              </a:defRPr>
            </a:lvl4pPr>
            <a:lvl5pPr lvl="4">
              <a:spcBef>
                <a:spcPts val="0"/>
              </a:spcBef>
              <a:spcAft>
                <a:spcPts val="0"/>
              </a:spcAft>
              <a:buClr>
                <a:schemeClr val="accent3"/>
              </a:buClr>
              <a:buSzPts val="2800"/>
              <a:buNone/>
              <a:defRPr sz="2800">
                <a:solidFill>
                  <a:schemeClr val="accent3"/>
                </a:solidFill>
              </a:defRPr>
            </a:lvl5pPr>
            <a:lvl6pPr lvl="5">
              <a:spcBef>
                <a:spcPts val="0"/>
              </a:spcBef>
              <a:spcAft>
                <a:spcPts val="0"/>
              </a:spcAft>
              <a:buClr>
                <a:schemeClr val="accent3"/>
              </a:buClr>
              <a:buSzPts val="2800"/>
              <a:buNone/>
              <a:defRPr sz="2800">
                <a:solidFill>
                  <a:schemeClr val="accent3"/>
                </a:solidFill>
              </a:defRPr>
            </a:lvl6pPr>
            <a:lvl7pPr lvl="6">
              <a:spcBef>
                <a:spcPts val="0"/>
              </a:spcBef>
              <a:spcAft>
                <a:spcPts val="0"/>
              </a:spcAft>
              <a:buClr>
                <a:schemeClr val="accent3"/>
              </a:buClr>
              <a:buSzPts val="2800"/>
              <a:buNone/>
              <a:defRPr sz="2800">
                <a:solidFill>
                  <a:schemeClr val="accent3"/>
                </a:solidFill>
              </a:defRPr>
            </a:lvl7pPr>
            <a:lvl8pPr lvl="7">
              <a:spcBef>
                <a:spcPts val="0"/>
              </a:spcBef>
              <a:spcAft>
                <a:spcPts val="0"/>
              </a:spcAft>
              <a:buClr>
                <a:schemeClr val="accent3"/>
              </a:buClr>
              <a:buSzPts val="2800"/>
              <a:buNone/>
              <a:defRPr sz="2800">
                <a:solidFill>
                  <a:schemeClr val="accent3"/>
                </a:solidFill>
              </a:defRPr>
            </a:lvl8pPr>
            <a:lvl9pPr lvl="8">
              <a:spcBef>
                <a:spcPts val="0"/>
              </a:spcBef>
              <a:spcAft>
                <a:spcPts val="0"/>
              </a:spcAft>
              <a:buClr>
                <a:schemeClr val="accent3"/>
              </a:buClr>
              <a:buSzPts val="2800"/>
              <a:buNone/>
              <a:defRPr sz="2800">
                <a:solidFill>
                  <a:schemeClr val="accent3"/>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accent5"/>
              </a:buClr>
              <a:buSzPts val="1600"/>
              <a:buFont typeface="Abel"/>
              <a:buChar char="●"/>
              <a:defRPr sz="1600">
                <a:solidFill>
                  <a:schemeClr val="accent5"/>
                </a:solidFill>
                <a:latin typeface="Abel"/>
                <a:ea typeface="Abel"/>
                <a:cs typeface="Abel"/>
                <a:sym typeface="Abel"/>
              </a:defRPr>
            </a:lvl1pPr>
            <a:lvl2pPr indent="-330200" lvl="1" marL="914400">
              <a:lnSpc>
                <a:spcPct val="100000"/>
              </a:lnSpc>
              <a:spcBef>
                <a:spcPts val="1600"/>
              </a:spcBef>
              <a:spcAft>
                <a:spcPts val="0"/>
              </a:spcAft>
              <a:buClr>
                <a:schemeClr val="accent5"/>
              </a:buClr>
              <a:buSzPts val="1600"/>
              <a:buFont typeface="Abel"/>
              <a:buChar char="○"/>
              <a:defRPr sz="1600">
                <a:solidFill>
                  <a:schemeClr val="accent5"/>
                </a:solidFill>
                <a:latin typeface="Abel"/>
                <a:ea typeface="Abel"/>
                <a:cs typeface="Abel"/>
                <a:sym typeface="Abel"/>
              </a:defRPr>
            </a:lvl2pPr>
            <a:lvl3pPr indent="-330200" lvl="2" marL="1371600">
              <a:lnSpc>
                <a:spcPct val="100000"/>
              </a:lnSpc>
              <a:spcBef>
                <a:spcPts val="1600"/>
              </a:spcBef>
              <a:spcAft>
                <a:spcPts val="0"/>
              </a:spcAft>
              <a:buClr>
                <a:schemeClr val="accent5"/>
              </a:buClr>
              <a:buSzPts val="1600"/>
              <a:buFont typeface="Abel"/>
              <a:buChar char="■"/>
              <a:defRPr sz="1600">
                <a:solidFill>
                  <a:schemeClr val="accent5"/>
                </a:solidFill>
                <a:latin typeface="Abel"/>
                <a:ea typeface="Abel"/>
                <a:cs typeface="Abel"/>
                <a:sym typeface="Abel"/>
              </a:defRPr>
            </a:lvl3pPr>
            <a:lvl4pPr indent="-330200" lvl="3" marL="1828800">
              <a:lnSpc>
                <a:spcPct val="100000"/>
              </a:lnSpc>
              <a:spcBef>
                <a:spcPts val="1600"/>
              </a:spcBef>
              <a:spcAft>
                <a:spcPts val="0"/>
              </a:spcAft>
              <a:buClr>
                <a:schemeClr val="accent5"/>
              </a:buClr>
              <a:buSzPts val="1600"/>
              <a:buFont typeface="Abel"/>
              <a:buChar char="●"/>
              <a:defRPr sz="1600">
                <a:solidFill>
                  <a:schemeClr val="accent5"/>
                </a:solidFill>
                <a:latin typeface="Abel"/>
                <a:ea typeface="Abel"/>
                <a:cs typeface="Abel"/>
                <a:sym typeface="Abel"/>
              </a:defRPr>
            </a:lvl4pPr>
            <a:lvl5pPr indent="-330200" lvl="4" marL="2286000">
              <a:lnSpc>
                <a:spcPct val="100000"/>
              </a:lnSpc>
              <a:spcBef>
                <a:spcPts val="1600"/>
              </a:spcBef>
              <a:spcAft>
                <a:spcPts val="0"/>
              </a:spcAft>
              <a:buClr>
                <a:schemeClr val="accent5"/>
              </a:buClr>
              <a:buSzPts val="1600"/>
              <a:buFont typeface="Abel"/>
              <a:buChar char="○"/>
              <a:defRPr sz="1600">
                <a:solidFill>
                  <a:schemeClr val="accent5"/>
                </a:solidFill>
                <a:latin typeface="Abel"/>
                <a:ea typeface="Abel"/>
                <a:cs typeface="Abel"/>
                <a:sym typeface="Abel"/>
              </a:defRPr>
            </a:lvl5pPr>
            <a:lvl6pPr indent="-330200" lvl="5" marL="2743200">
              <a:lnSpc>
                <a:spcPct val="100000"/>
              </a:lnSpc>
              <a:spcBef>
                <a:spcPts val="1600"/>
              </a:spcBef>
              <a:spcAft>
                <a:spcPts val="0"/>
              </a:spcAft>
              <a:buClr>
                <a:schemeClr val="accent5"/>
              </a:buClr>
              <a:buSzPts val="1600"/>
              <a:buFont typeface="Abel"/>
              <a:buChar char="■"/>
              <a:defRPr sz="1600">
                <a:solidFill>
                  <a:schemeClr val="accent5"/>
                </a:solidFill>
                <a:latin typeface="Abel"/>
                <a:ea typeface="Abel"/>
                <a:cs typeface="Abel"/>
                <a:sym typeface="Abel"/>
              </a:defRPr>
            </a:lvl6pPr>
            <a:lvl7pPr indent="-330200" lvl="6" marL="3200400">
              <a:lnSpc>
                <a:spcPct val="100000"/>
              </a:lnSpc>
              <a:spcBef>
                <a:spcPts val="1600"/>
              </a:spcBef>
              <a:spcAft>
                <a:spcPts val="0"/>
              </a:spcAft>
              <a:buClr>
                <a:schemeClr val="accent5"/>
              </a:buClr>
              <a:buSzPts val="1600"/>
              <a:buFont typeface="Abel"/>
              <a:buChar char="●"/>
              <a:defRPr sz="1600">
                <a:solidFill>
                  <a:schemeClr val="accent5"/>
                </a:solidFill>
                <a:latin typeface="Abel"/>
                <a:ea typeface="Abel"/>
                <a:cs typeface="Abel"/>
                <a:sym typeface="Abel"/>
              </a:defRPr>
            </a:lvl7pPr>
            <a:lvl8pPr indent="-330200" lvl="7" marL="3657600">
              <a:lnSpc>
                <a:spcPct val="100000"/>
              </a:lnSpc>
              <a:spcBef>
                <a:spcPts val="1600"/>
              </a:spcBef>
              <a:spcAft>
                <a:spcPts val="0"/>
              </a:spcAft>
              <a:buClr>
                <a:schemeClr val="accent5"/>
              </a:buClr>
              <a:buSzPts val="1600"/>
              <a:buFont typeface="Abel"/>
              <a:buChar char="○"/>
              <a:defRPr sz="1600">
                <a:solidFill>
                  <a:schemeClr val="accent5"/>
                </a:solidFill>
                <a:latin typeface="Abel"/>
                <a:ea typeface="Abel"/>
                <a:cs typeface="Abel"/>
                <a:sym typeface="Abel"/>
              </a:defRPr>
            </a:lvl8pPr>
            <a:lvl9pPr indent="-330200" lvl="8" marL="4114800">
              <a:lnSpc>
                <a:spcPct val="100000"/>
              </a:lnSpc>
              <a:spcBef>
                <a:spcPts val="1600"/>
              </a:spcBef>
              <a:spcAft>
                <a:spcPts val="1600"/>
              </a:spcAft>
              <a:buClr>
                <a:schemeClr val="accent5"/>
              </a:buClr>
              <a:buSzPts val="1600"/>
              <a:buFont typeface="Abel"/>
              <a:buChar char="■"/>
              <a:defRPr sz="1600">
                <a:solidFill>
                  <a:schemeClr val="accent5"/>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51.png"/><Relationship Id="rId6"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37.png"/><Relationship Id="rId5"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 Id="rId3"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 Id="rId3" Type="http://schemas.openxmlformats.org/officeDocument/2006/relationships/image" Target="../media/image45.png"/><Relationship Id="rId4" Type="http://schemas.openxmlformats.org/officeDocument/2006/relationships/image" Target="../media/image53.png"/><Relationship Id="rId5"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41.jpg"/><Relationship Id="rId4" Type="http://schemas.openxmlformats.org/officeDocument/2006/relationships/image" Target="../media/image47.jpg"/><Relationship Id="rId5" Type="http://schemas.openxmlformats.org/officeDocument/2006/relationships/image" Target="../media/image50.jpg"/><Relationship Id="rId6" Type="http://schemas.openxmlformats.org/officeDocument/2006/relationships/image" Target="../media/image4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hyperlink" Target="http://drive.google.com/file/d/1Y-rjJClmezmOUnOC-DTeIiZJ-gwIoPLp/view" TargetMode="External"/><Relationship Id="rId4" Type="http://schemas.openxmlformats.org/officeDocument/2006/relationships/image" Target="../media/image4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8.png"/><Relationship Id="rId9" Type="http://schemas.openxmlformats.org/officeDocument/2006/relationships/image" Target="../media/image31.png"/><Relationship Id="rId5" Type="http://schemas.openxmlformats.org/officeDocument/2006/relationships/image" Target="../media/image21.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56.png"/><Relationship Id="rId5" Type="http://schemas.openxmlformats.org/officeDocument/2006/relationships/image" Target="../media/image48.png"/><Relationship Id="rId6"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35"/>
          <p:cNvSpPr txBox="1"/>
          <p:nvPr>
            <p:ph type="ctrTitle"/>
          </p:nvPr>
        </p:nvSpPr>
        <p:spPr>
          <a:xfrm>
            <a:off x="4859900" y="1545200"/>
            <a:ext cx="4063200" cy="12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5000"/>
              <a:t>Fire classification</a:t>
            </a:r>
            <a:endParaRPr b="1" sz="12400">
              <a:solidFill>
                <a:schemeClr val="accent2"/>
              </a:solidFill>
            </a:endParaRPr>
          </a:p>
        </p:txBody>
      </p:sp>
      <p:sp>
        <p:nvSpPr>
          <p:cNvPr id="155" name="Google Shape;155;p35"/>
          <p:cNvSpPr txBox="1"/>
          <p:nvPr>
            <p:ph idx="1" type="subTitle"/>
          </p:nvPr>
        </p:nvSpPr>
        <p:spPr>
          <a:xfrm>
            <a:off x="4602275" y="2759000"/>
            <a:ext cx="4846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4"/>
                </a:solidFill>
              </a:rPr>
              <a:t>Team 5</a:t>
            </a:r>
            <a:br>
              <a:rPr lang="en"/>
            </a:br>
            <a:r>
              <a:rPr lang="en"/>
              <a:t>– </a:t>
            </a:r>
            <a:r>
              <a:rPr lang="en"/>
              <a:t>Yu (Kathy) Xu, Huawan (Zoey) Zhong, </a:t>
            </a:r>
            <a:endParaRPr/>
          </a:p>
          <a:p>
            <a:pPr indent="0" lvl="0" marL="0" rtl="0" algn="ctr">
              <a:spcBef>
                <a:spcPts val="0"/>
              </a:spcBef>
              <a:spcAft>
                <a:spcPts val="0"/>
              </a:spcAft>
              <a:buNone/>
            </a:pPr>
            <a:r>
              <a:rPr lang="en"/>
              <a:t>Phunsok Norboo, Quan Nguyen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4"/>
          <p:cNvSpPr txBox="1"/>
          <p:nvPr>
            <p:ph type="title"/>
          </p:nvPr>
        </p:nvSpPr>
        <p:spPr>
          <a:xfrm>
            <a:off x="2527400" y="2432500"/>
            <a:ext cx="4247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Neural Network Models &amp; Architecture</a:t>
            </a:r>
            <a:endParaRPr/>
          </a:p>
        </p:txBody>
      </p:sp>
      <p:sp>
        <p:nvSpPr>
          <p:cNvPr id="292" name="Google Shape;292;p44"/>
          <p:cNvSpPr txBox="1"/>
          <p:nvPr>
            <p:ph idx="2" type="title"/>
          </p:nvPr>
        </p:nvSpPr>
        <p:spPr>
          <a:xfrm>
            <a:off x="3357650" y="1264813"/>
            <a:ext cx="2586900" cy="108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a:t>
            </a:r>
            <a:endParaRPr/>
          </a:p>
        </p:txBody>
      </p:sp>
      <p:cxnSp>
        <p:nvCxnSpPr>
          <p:cNvPr id="293" name="Google Shape;293;p44"/>
          <p:cNvCxnSpPr/>
          <p:nvPr/>
        </p:nvCxnSpPr>
        <p:spPr>
          <a:xfrm>
            <a:off x="2995100" y="2268900"/>
            <a:ext cx="3312000" cy="1950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Compiler</a:t>
            </a:r>
            <a:endParaRPr/>
          </a:p>
        </p:txBody>
      </p:sp>
      <p:graphicFrame>
        <p:nvGraphicFramePr>
          <p:cNvPr id="299" name="Google Shape;299;p45"/>
          <p:cNvGraphicFramePr/>
          <p:nvPr/>
        </p:nvGraphicFramePr>
        <p:xfrm>
          <a:off x="2180738" y="1833463"/>
          <a:ext cx="3000000" cy="3000000"/>
        </p:xfrm>
        <a:graphic>
          <a:graphicData uri="http://schemas.openxmlformats.org/drawingml/2006/table">
            <a:tbl>
              <a:tblPr>
                <a:noFill/>
                <a:tableStyleId>{B95C5FC3-3965-440E-9B9A-BF3ECA6A6285}</a:tableStyleId>
              </a:tblPr>
              <a:tblGrid>
                <a:gridCol w="1745075"/>
                <a:gridCol w="3235075"/>
              </a:tblGrid>
              <a:tr h="576175">
                <a:tc>
                  <a:txBody>
                    <a:bodyPr/>
                    <a:lstStyle/>
                    <a:p>
                      <a:pPr indent="0" lvl="0" marL="0" rtl="0" algn="ctr">
                        <a:lnSpc>
                          <a:spcPct val="135714"/>
                        </a:lnSpc>
                        <a:spcBef>
                          <a:spcPts val="0"/>
                        </a:spcBef>
                        <a:spcAft>
                          <a:spcPts val="0"/>
                        </a:spcAft>
                        <a:buClr>
                          <a:schemeClr val="dk1"/>
                        </a:buClr>
                        <a:buSzPts val="1100"/>
                        <a:buFont typeface="Arial"/>
                        <a:buNone/>
                      </a:pPr>
                      <a:r>
                        <a:rPr b="1" lang="en" sz="1800">
                          <a:solidFill>
                            <a:schemeClr val="lt1"/>
                          </a:solidFill>
                          <a:latin typeface="Abel"/>
                          <a:ea typeface="Abel"/>
                          <a:cs typeface="Abel"/>
                          <a:sym typeface="Abel"/>
                        </a:rPr>
                        <a:t>Optimizer</a:t>
                      </a:r>
                      <a:endParaRPr b="1" sz="1800">
                        <a:solidFill>
                          <a:schemeClr val="lt1"/>
                        </a:solidFill>
                        <a:latin typeface="Abel"/>
                        <a:ea typeface="Abel"/>
                        <a:cs typeface="Abel"/>
                        <a:sym typeface="Abel"/>
                      </a:endParaRPr>
                    </a:p>
                  </a:txBody>
                  <a:tcPr marT="91425" marB="91425" marR="91425" marL="91425" anchor="ctr"/>
                </a:tc>
                <a:tc>
                  <a:txBody>
                    <a:bodyPr/>
                    <a:lstStyle/>
                    <a:p>
                      <a:pPr indent="0" lvl="0" marL="0" rtl="0" algn="ctr">
                        <a:lnSpc>
                          <a:spcPct val="135714"/>
                        </a:lnSpc>
                        <a:spcBef>
                          <a:spcPts val="0"/>
                        </a:spcBef>
                        <a:spcAft>
                          <a:spcPts val="0"/>
                        </a:spcAft>
                        <a:buClr>
                          <a:schemeClr val="dk1"/>
                        </a:buClr>
                        <a:buSzPts val="1100"/>
                        <a:buFont typeface="Arial"/>
                        <a:buNone/>
                      </a:pPr>
                      <a:r>
                        <a:rPr b="1" lang="en" sz="1800">
                          <a:solidFill>
                            <a:schemeClr val="lt1"/>
                          </a:solidFill>
                          <a:latin typeface="Abel"/>
                          <a:ea typeface="Abel"/>
                          <a:cs typeface="Abel"/>
                          <a:sym typeface="Abel"/>
                        </a:rPr>
                        <a:t>adam</a:t>
                      </a:r>
                      <a:endParaRPr b="1" sz="1800">
                        <a:solidFill>
                          <a:schemeClr val="lt1"/>
                        </a:solidFill>
                        <a:latin typeface="Abel"/>
                        <a:ea typeface="Abel"/>
                        <a:cs typeface="Abel"/>
                        <a:sym typeface="Abel"/>
                      </a:endParaRPr>
                    </a:p>
                  </a:txBody>
                  <a:tcPr marT="91425" marB="91425" marR="91425" marL="91425" anchor="ctr"/>
                </a:tc>
              </a:tr>
              <a:tr h="381000">
                <a:tc>
                  <a:txBody>
                    <a:bodyPr/>
                    <a:lstStyle/>
                    <a:p>
                      <a:pPr indent="0" lvl="0" marL="0" rtl="0" algn="ctr">
                        <a:lnSpc>
                          <a:spcPct val="135714"/>
                        </a:lnSpc>
                        <a:spcBef>
                          <a:spcPts val="0"/>
                        </a:spcBef>
                        <a:spcAft>
                          <a:spcPts val="0"/>
                        </a:spcAft>
                        <a:buClr>
                          <a:schemeClr val="dk1"/>
                        </a:buClr>
                        <a:buSzPts val="1100"/>
                        <a:buFont typeface="Arial"/>
                        <a:buNone/>
                      </a:pPr>
                      <a:r>
                        <a:rPr b="1" lang="en" sz="1800">
                          <a:solidFill>
                            <a:schemeClr val="lt1"/>
                          </a:solidFill>
                          <a:latin typeface="Abel"/>
                          <a:ea typeface="Abel"/>
                          <a:cs typeface="Abel"/>
                          <a:sym typeface="Abel"/>
                        </a:rPr>
                        <a:t>Loss</a:t>
                      </a:r>
                      <a:endParaRPr b="1" sz="1800">
                        <a:solidFill>
                          <a:schemeClr val="lt1"/>
                        </a:solidFill>
                        <a:latin typeface="Abel"/>
                        <a:ea typeface="Abel"/>
                        <a:cs typeface="Abel"/>
                        <a:sym typeface="Abel"/>
                      </a:endParaRPr>
                    </a:p>
                  </a:txBody>
                  <a:tcPr marT="91425" marB="91425" marR="91425" marL="91425" anchor="ctr"/>
                </a:tc>
                <a:tc>
                  <a:txBody>
                    <a:bodyPr/>
                    <a:lstStyle/>
                    <a:p>
                      <a:pPr indent="0" lvl="0" marL="0" rtl="0" algn="ctr">
                        <a:lnSpc>
                          <a:spcPct val="135714"/>
                        </a:lnSpc>
                        <a:spcBef>
                          <a:spcPts val="0"/>
                        </a:spcBef>
                        <a:spcAft>
                          <a:spcPts val="0"/>
                        </a:spcAft>
                        <a:buClr>
                          <a:schemeClr val="dk1"/>
                        </a:buClr>
                        <a:buSzPts val="1100"/>
                        <a:buFont typeface="Arial"/>
                        <a:buNone/>
                      </a:pPr>
                      <a:r>
                        <a:rPr b="1" lang="en" sz="1800">
                          <a:solidFill>
                            <a:schemeClr val="lt1"/>
                          </a:solidFill>
                          <a:latin typeface="Abel"/>
                          <a:ea typeface="Abel"/>
                          <a:cs typeface="Abel"/>
                          <a:sym typeface="Abel"/>
                        </a:rPr>
                        <a:t>sparse_categorical_crossentropy</a:t>
                      </a:r>
                      <a:endParaRPr b="1" sz="1800">
                        <a:solidFill>
                          <a:schemeClr val="lt1"/>
                        </a:solidFill>
                        <a:latin typeface="Abel"/>
                        <a:ea typeface="Abel"/>
                        <a:cs typeface="Abel"/>
                        <a:sym typeface="Abel"/>
                      </a:endParaRPr>
                    </a:p>
                  </a:txBody>
                  <a:tcPr marT="91425" marB="91425" marR="91425" marL="91425" anchor="ctr"/>
                </a:tc>
              </a:tr>
              <a:tr h="595650">
                <a:tc>
                  <a:txBody>
                    <a:bodyPr/>
                    <a:lstStyle/>
                    <a:p>
                      <a:pPr indent="0" lvl="0" marL="0" rtl="0" algn="ctr">
                        <a:lnSpc>
                          <a:spcPct val="135714"/>
                        </a:lnSpc>
                        <a:spcBef>
                          <a:spcPts val="0"/>
                        </a:spcBef>
                        <a:spcAft>
                          <a:spcPts val="0"/>
                        </a:spcAft>
                        <a:buClr>
                          <a:schemeClr val="dk1"/>
                        </a:buClr>
                        <a:buSzPts val="1100"/>
                        <a:buFont typeface="Arial"/>
                        <a:buNone/>
                      </a:pPr>
                      <a:r>
                        <a:rPr b="1" lang="en" sz="1800">
                          <a:solidFill>
                            <a:schemeClr val="lt1"/>
                          </a:solidFill>
                          <a:latin typeface="Abel"/>
                          <a:ea typeface="Abel"/>
                          <a:cs typeface="Abel"/>
                          <a:sym typeface="Abel"/>
                        </a:rPr>
                        <a:t>Metrics</a:t>
                      </a:r>
                      <a:endParaRPr b="1" sz="1800">
                        <a:solidFill>
                          <a:schemeClr val="lt1"/>
                        </a:solidFill>
                        <a:latin typeface="Abel"/>
                        <a:ea typeface="Abel"/>
                        <a:cs typeface="Abel"/>
                        <a:sym typeface="Abel"/>
                      </a:endParaRPr>
                    </a:p>
                  </a:txBody>
                  <a:tcPr marT="91425" marB="91425" marR="91425" marL="91425" anchor="ctr"/>
                </a:tc>
                <a:tc>
                  <a:txBody>
                    <a:bodyPr/>
                    <a:lstStyle/>
                    <a:p>
                      <a:pPr indent="0" lvl="0" marL="0" rtl="0" algn="ctr">
                        <a:lnSpc>
                          <a:spcPct val="135714"/>
                        </a:lnSpc>
                        <a:spcBef>
                          <a:spcPts val="0"/>
                        </a:spcBef>
                        <a:spcAft>
                          <a:spcPts val="0"/>
                        </a:spcAft>
                        <a:buClr>
                          <a:schemeClr val="dk1"/>
                        </a:buClr>
                        <a:buSzPts val="1100"/>
                        <a:buFont typeface="Arial"/>
                        <a:buNone/>
                      </a:pPr>
                      <a:r>
                        <a:rPr b="1" lang="en" sz="1800">
                          <a:solidFill>
                            <a:schemeClr val="lt1"/>
                          </a:solidFill>
                          <a:latin typeface="Abel"/>
                          <a:ea typeface="Abel"/>
                          <a:cs typeface="Abel"/>
                          <a:sym typeface="Abel"/>
                        </a:rPr>
                        <a:t>accuracy</a:t>
                      </a:r>
                      <a:endParaRPr b="1" sz="1800">
                        <a:solidFill>
                          <a:schemeClr val="lt1"/>
                        </a:solidFill>
                        <a:latin typeface="Abel"/>
                        <a:ea typeface="Abel"/>
                        <a:cs typeface="Abel"/>
                        <a:sym typeface="Abel"/>
                      </a:endParaRPr>
                    </a:p>
                  </a:txBody>
                  <a:tcPr marT="91425" marB="91425" marR="91425" marL="91425"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6"/>
          <p:cNvSpPr txBox="1"/>
          <p:nvPr>
            <p:ph idx="4294967295" type="title"/>
          </p:nvPr>
        </p:nvSpPr>
        <p:spPr>
          <a:xfrm>
            <a:off x="3702150" y="180325"/>
            <a:ext cx="1739700" cy="71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Model</a:t>
            </a:r>
            <a:endParaRPr/>
          </a:p>
        </p:txBody>
      </p:sp>
      <p:pic>
        <p:nvPicPr>
          <p:cNvPr id="305" name="Google Shape;305;p46" title="Screenshot 2025-04-29 at 12.45.52.png"/>
          <p:cNvPicPr preferRelativeResize="0"/>
          <p:nvPr/>
        </p:nvPicPr>
        <p:blipFill>
          <a:blip r:embed="rId3">
            <a:alphaModFix/>
          </a:blip>
          <a:stretch>
            <a:fillRect/>
          </a:stretch>
        </p:blipFill>
        <p:spPr>
          <a:xfrm>
            <a:off x="695338" y="700550"/>
            <a:ext cx="7753327" cy="4214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7" title="Screenshot 2025-04-29 at 13.04.04.png"/>
          <p:cNvPicPr preferRelativeResize="0"/>
          <p:nvPr/>
        </p:nvPicPr>
        <p:blipFill rotWithShape="1">
          <a:blip r:embed="rId3">
            <a:alphaModFix/>
          </a:blip>
          <a:srcRect b="0" l="5651" r="0" t="4798"/>
          <a:stretch/>
        </p:blipFill>
        <p:spPr>
          <a:xfrm>
            <a:off x="4989388" y="1640050"/>
            <a:ext cx="1673400" cy="1142275"/>
          </a:xfrm>
          <a:prstGeom prst="rect">
            <a:avLst/>
          </a:prstGeom>
          <a:noFill/>
          <a:ln>
            <a:noFill/>
          </a:ln>
        </p:spPr>
      </p:pic>
      <p:sp>
        <p:nvSpPr>
          <p:cNvPr id="311" name="Google Shape;311;p47"/>
          <p:cNvSpPr txBox="1"/>
          <p:nvPr>
            <p:ph idx="4294967295" type="title"/>
          </p:nvPr>
        </p:nvSpPr>
        <p:spPr>
          <a:xfrm>
            <a:off x="3016050" y="171750"/>
            <a:ext cx="3111900" cy="71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 Attention Model</a:t>
            </a:r>
            <a:endParaRPr/>
          </a:p>
        </p:txBody>
      </p:sp>
      <p:sp>
        <p:nvSpPr>
          <p:cNvPr id="312" name="Google Shape;312;p47"/>
          <p:cNvSpPr txBox="1"/>
          <p:nvPr/>
        </p:nvSpPr>
        <p:spPr>
          <a:xfrm>
            <a:off x="2982064" y="882450"/>
            <a:ext cx="1467600" cy="8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accent5"/>
                </a:solidFill>
                <a:highlight>
                  <a:schemeClr val="accent6"/>
                </a:highlight>
                <a:latin typeface="Abel"/>
                <a:ea typeface="Abel"/>
                <a:cs typeface="Abel"/>
                <a:sym typeface="Abel"/>
              </a:rPr>
              <a:t>BLOCK1 </a:t>
            </a:r>
            <a:endParaRPr sz="2100">
              <a:solidFill>
                <a:schemeClr val="accent5"/>
              </a:solidFill>
              <a:highlight>
                <a:schemeClr val="accent6"/>
              </a:highlight>
              <a:latin typeface="Abel"/>
              <a:ea typeface="Abel"/>
              <a:cs typeface="Abel"/>
              <a:sym typeface="Abel"/>
            </a:endParaRPr>
          </a:p>
          <a:p>
            <a:pPr indent="0" lvl="0" marL="0" rtl="0" algn="ctr">
              <a:spcBef>
                <a:spcPts val="0"/>
              </a:spcBef>
              <a:spcAft>
                <a:spcPts val="0"/>
              </a:spcAft>
              <a:buNone/>
            </a:pPr>
            <a:r>
              <a:rPr lang="en" sz="2100">
                <a:solidFill>
                  <a:schemeClr val="accent5"/>
                </a:solidFill>
                <a:latin typeface="Abel"/>
                <a:ea typeface="Abel"/>
                <a:cs typeface="Abel"/>
                <a:sym typeface="Abel"/>
              </a:rPr>
              <a:t>Conv2D(32)</a:t>
            </a:r>
            <a:endParaRPr sz="2100">
              <a:solidFill>
                <a:schemeClr val="accent5"/>
              </a:solidFill>
              <a:latin typeface="Abel"/>
              <a:ea typeface="Abel"/>
              <a:cs typeface="Abel"/>
              <a:sym typeface="Abel"/>
            </a:endParaRPr>
          </a:p>
        </p:txBody>
      </p:sp>
      <p:sp>
        <p:nvSpPr>
          <p:cNvPr id="313" name="Google Shape;313;p47"/>
          <p:cNvSpPr txBox="1"/>
          <p:nvPr/>
        </p:nvSpPr>
        <p:spPr>
          <a:xfrm>
            <a:off x="3443864" y="1529394"/>
            <a:ext cx="5772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accent5"/>
                </a:solidFill>
                <a:latin typeface="Abel"/>
                <a:ea typeface="Abel"/>
                <a:cs typeface="Abel"/>
                <a:sym typeface="Abel"/>
              </a:rPr>
              <a:t>+</a:t>
            </a:r>
            <a:endParaRPr sz="2600">
              <a:solidFill>
                <a:schemeClr val="accent5"/>
              </a:solidFill>
              <a:latin typeface="Abel"/>
              <a:ea typeface="Abel"/>
              <a:cs typeface="Abel"/>
              <a:sym typeface="Abel"/>
            </a:endParaRPr>
          </a:p>
        </p:txBody>
      </p:sp>
      <p:pic>
        <p:nvPicPr>
          <p:cNvPr id="314" name="Google Shape;314;p47" title="Screenshot 2025-04-29 at 13.02.22.png"/>
          <p:cNvPicPr preferRelativeResize="0"/>
          <p:nvPr/>
        </p:nvPicPr>
        <p:blipFill rotWithShape="1">
          <a:blip r:embed="rId4">
            <a:alphaModFix/>
          </a:blip>
          <a:srcRect b="0" l="0" r="0" t="6331"/>
          <a:stretch/>
        </p:blipFill>
        <p:spPr>
          <a:xfrm>
            <a:off x="2780288" y="2096654"/>
            <a:ext cx="1773706" cy="551787"/>
          </a:xfrm>
          <a:prstGeom prst="rect">
            <a:avLst/>
          </a:prstGeom>
          <a:noFill/>
          <a:ln>
            <a:noFill/>
          </a:ln>
        </p:spPr>
      </p:pic>
      <p:cxnSp>
        <p:nvCxnSpPr>
          <p:cNvPr id="315" name="Google Shape;315;p47"/>
          <p:cNvCxnSpPr/>
          <p:nvPr/>
        </p:nvCxnSpPr>
        <p:spPr>
          <a:xfrm flipH="1" rot="10800000">
            <a:off x="4514602" y="1674343"/>
            <a:ext cx="544500" cy="600"/>
          </a:xfrm>
          <a:prstGeom prst="straightConnector1">
            <a:avLst/>
          </a:prstGeom>
          <a:noFill/>
          <a:ln cap="flat" cmpd="sng" w="9525">
            <a:solidFill>
              <a:schemeClr val="lt1"/>
            </a:solidFill>
            <a:prstDash val="solid"/>
            <a:round/>
            <a:headEnd len="med" w="med" type="none"/>
            <a:tailEnd len="med" w="med" type="triangle"/>
          </a:ln>
        </p:spPr>
      </p:cxnSp>
      <p:sp>
        <p:nvSpPr>
          <p:cNvPr id="316" name="Google Shape;316;p47"/>
          <p:cNvSpPr txBox="1"/>
          <p:nvPr/>
        </p:nvSpPr>
        <p:spPr>
          <a:xfrm>
            <a:off x="4980090" y="882450"/>
            <a:ext cx="1673400" cy="8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accent5"/>
                </a:solidFill>
                <a:highlight>
                  <a:schemeClr val="accent6"/>
                </a:highlight>
                <a:latin typeface="Abel"/>
                <a:ea typeface="Abel"/>
                <a:cs typeface="Abel"/>
                <a:sym typeface="Abel"/>
              </a:rPr>
              <a:t>BLOCK2 </a:t>
            </a:r>
            <a:endParaRPr sz="2100">
              <a:solidFill>
                <a:schemeClr val="accent5"/>
              </a:solidFill>
              <a:highlight>
                <a:schemeClr val="accent6"/>
              </a:highlight>
              <a:latin typeface="Abel"/>
              <a:ea typeface="Abel"/>
              <a:cs typeface="Abel"/>
              <a:sym typeface="Abel"/>
            </a:endParaRPr>
          </a:p>
          <a:p>
            <a:pPr indent="0" lvl="0" marL="0" rtl="0" algn="ctr">
              <a:spcBef>
                <a:spcPts val="0"/>
              </a:spcBef>
              <a:spcAft>
                <a:spcPts val="0"/>
              </a:spcAft>
              <a:buNone/>
            </a:pPr>
            <a:r>
              <a:rPr lang="en" sz="2100">
                <a:solidFill>
                  <a:schemeClr val="accent5"/>
                </a:solidFill>
                <a:latin typeface="Abel"/>
                <a:ea typeface="Abel"/>
                <a:cs typeface="Abel"/>
                <a:sym typeface="Abel"/>
              </a:rPr>
              <a:t>Conv2D(64)</a:t>
            </a:r>
            <a:endParaRPr sz="2100">
              <a:solidFill>
                <a:schemeClr val="accent5"/>
              </a:solidFill>
              <a:latin typeface="Abel"/>
              <a:ea typeface="Abel"/>
              <a:cs typeface="Abel"/>
              <a:sym typeface="Abel"/>
            </a:endParaRPr>
          </a:p>
        </p:txBody>
      </p:sp>
      <p:cxnSp>
        <p:nvCxnSpPr>
          <p:cNvPr id="317" name="Google Shape;317;p47"/>
          <p:cNvCxnSpPr/>
          <p:nvPr/>
        </p:nvCxnSpPr>
        <p:spPr>
          <a:xfrm flipH="1" rot="10800000">
            <a:off x="6524902" y="1715393"/>
            <a:ext cx="544500" cy="600"/>
          </a:xfrm>
          <a:prstGeom prst="straightConnector1">
            <a:avLst/>
          </a:prstGeom>
          <a:noFill/>
          <a:ln cap="flat" cmpd="sng" w="9525">
            <a:solidFill>
              <a:schemeClr val="lt1"/>
            </a:solidFill>
            <a:prstDash val="solid"/>
            <a:round/>
            <a:headEnd len="med" w="med" type="none"/>
            <a:tailEnd len="med" w="med" type="triangle"/>
          </a:ln>
        </p:spPr>
      </p:cxnSp>
      <p:sp>
        <p:nvSpPr>
          <p:cNvPr id="318" name="Google Shape;318;p47"/>
          <p:cNvSpPr txBox="1"/>
          <p:nvPr/>
        </p:nvSpPr>
        <p:spPr>
          <a:xfrm>
            <a:off x="7202515" y="882450"/>
            <a:ext cx="1673400" cy="8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accent5"/>
                </a:solidFill>
                <a:highlight>
                  <a:schemeClr val="accent6"/>
                </a:highlight>
                <a:latin typeface="Abel"/>
                <a:ea typeface="Abel"/>
                <a:cs typeface="Abel"/>
                <a:sym typeface="Abel"/>
              </a:rPr>
              <a:t>BLOCK3 </a:t>
            </a:r>
            <a:endParaRPr sz="2100">
              <a:solidFill>
                <a:schemeClr val="accent5"/>
              </a:solidFill>
              <a:highlight>
                <a:schemeClr val="accent6"/>
              </a:highlight>
              <a:latin typeface="Abel"/>
              <a:ea typeface="Abel"/>
              <a:cs typeface="Abel"/>
              <a:sym typeface="Abel"/>
            </a:endParaRPr>
          </a:p>
          <a:p>
            <a:pPr indent="0" lvl="0" marL="0" rtl="0" algn="ctr">
              <a:spcBef>
                <a:spcPts val="0"/>
              </a:spcBef>
              <a:spcAft>
                <a:spcPts val="0"/>
              </a:spcAft>
              <a:buNone/>
            </a:pPr>
            <a:r>
              <a:rPr lang="en" sz="2100">
                <a:solidFill>
                  <a:schemeClr val="accent5"/>
                </a:solidFill>
                <a:latin typeface="Abel"/>
                <a:ea typeface="Abel"/>
                <a:cs typeface="Abel"/>
                <a:sym typeface="Abel"/>
              </a:rPr>
              <a:t>Conv2D(128)</a:t>
            </a:r>
            <a:endParaRPr sz="2100">
              <a:solidFill>
                <a:schemeClr val="accent5"/>
              </a:solidFill>
              <a:latin typeface="Abel"/>
              <a:ea typeface="Abel"/>
              <a:cs typeface="Abel"/>
              <a:sym typeface="Abel"/>
            </a:endParaRPr>
          </a:p>
        </p:txBody>
      </p:sp>
      <p:pic>
        <p:nvPicPr>
          <p:cNvPr id="319" name="Google Shape;319;p47" title="Screenshot 2025-04-29 at 13.18.52.png"/>
          <p:cNvPicPr preferRelativeResize="0"/>
          <p:nvPr/>
        </p:nvPicPr>
        <p:blipFill>
          <a:blip r:embed="rId5">
            <a:alphaModFix/>
          </a:blip>
          <a:stretch>
            <a:fillRect/>
          </a:stretch>
        </p:blipFill>
        <p:spPr>
          <a:xfrm>
            <a:off x="7121637" y="3051850"/>
            <a:ext cx="1754289" cy="857100"/>
          </a:xfrm>
          <a:prstGeom prst="rect">
            <a:avLst/>
          </a:prstGeom>
          <a:noFill/>
          <a:ln>
            <a:noFill/>
          </a:ln>
        </p:spPr>
      </p:pic>
      <p:cxnSp>
        <p:nvCxnSpPr>
          <p:cNvPr id="320" name="Google Shape;320;p47"/>
          <p:cNvCxnSpPr>
            <a:stCxn id="318" idx="2"/>
          </p:cNvCxnSpPr>
          <p:nvPr/>
        </p:nvCxnSpPr>
        <p:spPr>
          <a:xfrm>
            <a:off x="8039215" y="1739550"/>
            <a:ext cx="1200" cy="931500"/>
          </a:xfrm>
          <a:prstGeom prst="straightConnector1">
            <a:avLst/>
          </a:prstGeom>
          <a:noFill/>
          <a:ln cap="flat" cmpd="sng" w="9525">
            <a:solidFill>
              <a:schemeClr val="lt1"/>
            </a:solidFill>
            <a:prstDash val="solid"/>
            <a:round/>
            <a:headEnd len="med" w="med" type="none"/>
            <a:tailEnd len="med" w="med" type="triangle"/>
          </a:ln>
        </p:spPr>
      </p:cxnSp>
      <p:pic>
        <p:nvPicPr>
          <p:cNvPr id="321" name="Google Shape;321;p47" title="Screenshot 2025-04-29 at 13.21.11.png"/>
          <p:cNvPicPr preferRelativeResize="0"/>
          <p:nvPr/>
        </p:nvPicPr>
        <p:blipFill>
          <a:blip r:embed="rId6">
            <a:alphaModFix/>
          </a:blip>
          <a:stretch>
            <a:fillRect/>
          </a:stretch>
        </p:blipFill>
        <p:spPr>
          <a:xfrm>
            <a:off x="162850" y="654225"/>
            <a:ext cx="1345900" cy="3960200"/>
          </a:xfrm>
          <a:prstGeom prst="rect">
            <a:avLst/>
          </a:prstGeom>
          <a:noFill/>
          <a:ln cap="flat" cmpd="sng" w="9525">
            <a:solidFill>
              <a:srgbClr val="FFFF00"/>
            </a:solidFill>
            <a:prstDash val="solid"/>
            <a:round/>
            <a:headEnd len="sm" w="sm" type="none"/>
            <a:tailEnd len="sm" w="sm" type="none"/>
          </a:ln>
        </p:spPr>
      </p:pic>
      <p:sp>
        <p:nvSpPr>
          <p:cNvPr id="322" name="Google Shape;322;p47"/>
          <p:cNvSpPr txBox="1"/>
          <p:nvPr/>
        </p:nvSpPr>
        <p:spPr>
          <a:xfrm>
            <a:off x="5076075" y="2945875"/>
            <a:ext cx="1602900" cy="7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accent5"/>
                </a:solidFill>
                <a:highlight>
                  <a:schemeClr val="accent6"/>
                </a:highlight>
                <a:latin typeface="Abel"/>
                <a:ea typeface="Abel"/>
                <a:cs typeface="Abel"/>
                <a:sym typeface="Abel"/>
              </a:rPr>
              <a:t>½ </a:t>
            </a:r>
            <a:r>
              <a:rPr lang="en" sz="2100">
                <a:solidFill>
                  <a:schemeClr val="accent5"/>
                </a:solidFill>
                <a:highlight>
                  <a:schemeClr val="accent6"/>
                </a:highlight>
                <a:latin typeface="Abel"/>
                <a:ea typeface="Abel"/>
                <a:cs typeface="Abel"/>
                <a:sym typeface="Abel"/>
              </a:rPr>
              <a:t>BLOCK3 </a:t>
            </a:r>
            <a:endParaRPr sz="2100">
              <a:solidFill>
                <a:schemeClr val="accent5"/>
              </a:solidFill>
              <a:highlight>
                <a:schemeClr val="accent6"/>
              </a:highlight>
              <a:latin typeface="Abel"/>
              <a:ea typeface="Abel"/>
              <a:cs typeface="Abel"/>
              <a:sym typeface="Abel"/>
            </a:endParaRPr>
          </a:p>
          <a:p>
            <a:pPr indent="0" lvl="0" marL="0" rtl="0" algn="ctr">
              <a:spcBef>
                <a:spcPts val="0"/>
              </a:spcBef>
              <a:spcAft>
                <a:spcPts val="0"/>
              </a:spcAft>
              <a:buNone/>
            </a:pPr>
            <a:r>
              <a:rPr lang="en" sz="2100">
                <a:solidFill>
                  <a:schemeClr val="accent5"/>
                </a:solidFill>
                <a:latin typeface="Abel"/>
                <a:ea typeface="Abel"/>
                <a:cs typeface="Abel"/>
                <a:sym typeface="Abel"/>
              </a:rPr>
              <a:t>Conv2D(128)</a:t>
            </a:r>
            <a:endParaRPr sz="2100">
              <a:solidFill>
                <a:schemeClr val="accent5"/>
              </a:solidFill>
              <a:latin typeface="Abel"/>
              <a:ea typeface="Abel"/>
              <a:cs typeface="Abel"/>
              <a:sym typeface="Abel"/>
            </a:endParaRPr>
          </a:p>
        </p:txBody>
      </p:sp>
      <p:sp>
        <p:nvSpPr>
          <p:cNvPr id="323" name="Google Shape;323;p47"/>
          <p:cNvSpPr txBox="1"/>
          <p:nvPr/>
        </p:nvSpPr>
        <p:spPr>
          <a:xfrm>
            <a:off x="5170375" y="4097650"/>
            <a:ext cx="1467600" cy="6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5"/>
                </a:solidFill>
              </a:rPr>
              <a:t>Residual</a:t>
            </a:r>
            <a:r>
              <a:rPr lang="en" sz="1600">
                <a:solidFill>
                  <a:schemeClr val="accent5"/>
                </a:solidFill>
              </a:rPr>
              <a:t> </a:t>
            </a:r>
            <a:endParaRPr sz="1600">
              <a:solidFill>
                <a:schemeClr val="accent5"/>
              </a:solidFill>
            </a:endParaRPr>
          </a:p>
        </p:txBody>
      </p:sp>
      <p:sp>
        <p:nvSpPr>
          <p:cNvPr id="324" name="Google Shape;324;p47"/>
          <p:cNvSpPr/>
          <p:nvPr/>
        </p:nvSpPr>
        <p:spPr>
          <a:xfrm>
            <a:off x="5231275" y="4174750"/>
            <a:ext cx="1345800" cy="5145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Residual</a:t>
            </a:r>
            <a:endParaRPr sz="2000">
              <a:solidFill>
                <a:schemeClr val="lt1"/>
              </a:solidFill>
            </a:endParaRPr>
          </a:p>
        </p:txBody>
      </p:sp>
      <p:cxnSp>
        <p:nvCxnSpPr>
          <p:cNvPr id="325" name="Google Shape;325;p47"/>
          <p:cNvCxnSpPr>
            <a:stCxn id="319" idx="1"/>
            <a:endCxn id="322" idx="3"/>
          </p:cNvCxnSpPr>
          <p:nvPr/>
        </p:nvCxnSpPr>
        <p:spPr>
          <a:xfrm rot="10800000">
            <a:off x="6678837" y="3301300"/>
            <a:ext cx="442800" cy="179100"/>
          </a:xfrm>
          <a:prstGeom prst="straightConnector1">
            <a:avLst/>
          </a:prstGeom>
          <a:noFill/>
          <a:ln cap="flat" cmpd="sng" w="9525">
            <a:solidFill>
              <a:schemeClr val="lt1"/>
            </a:solidFill>
            <a:prstDash val="solid"/>
            <a:round/>
            <a:headEnd len="med" w="med" type="none"/>
            <a:tailEnd len="med" w="med" type="triangle"/>
          </a:ln>
        </p:spPr>
      </p:cxnSp>
      <p:cxnSp>
        <p:nvCxnSpPr>
          <p:cNvPr id="326" name="Google Shape;326;p47"/>
          <p:cNvCxnSpPr>
            <a:stCxn id="319" idx="1"/>
            <a:endCxn id="324" idx="3"/>
          </p:cNvCxnSpPr>
          <p:nvPr/>
        </p:nvCxnSpPr>
        <p:spPr>
          <a:xfrm flipH="1">
            <a:off x="6577137" y="3480400"/>
            <a:ext cx="544500" cy="951600"/>
          </a:xfrm>
          <a:prstGeom prst="straightConnector1">
            <a:avLst/>
          </a:prstGeom>
          <a:noFill/>
          <a:ln cap="flat" cmpd="sng" w="9525">
            <a:solidFill>
              <a:schemeClr val="lt1"/>
            </a:solidFill>
            <a:prstDash val="solid"/>
            <a:round/>
            <a:headEnd len="med" w="med" type="none"/>
            <a:tailEnd len="med" w="med" type="triangle"/>
          </a:ln>
        </p:spPr>
      </p:cxnSp>
      <p:sp>
        <p:nvSpPr>
          <p:cNvPr id="327" name="Google Shape;327;p47"/>
          <p:cNvSpPr/>
          <p:nvPr/>
        </p:nvSpPr>
        <p:spPr>
          <a:xfrm>
            <a:off x="3154835" y="3698950"/>
            <a:ext cx="1155300" cy="514500"/>
          </a:xfrm>
          <a:prstGeom prst="roundRect">
            <a:avLst>
              <a:gd fmla="val 16667" name="adj"/>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Add</a:t>
            </a:r>
            <a:endParaRPr sz="2200">
              <a:solidFill>
                <a:schemeClr val="lt1"/>
              </a:solidFill>
            </a:endParaRPr>
          </a:p>
        </p:txBody>
      </p:sp>
      <p:sp>
        <p:nvSpPr>
          <p:cNvPr id="328" name="Google Shape;328;p47"/>
          <p:cNvSpPr/>
          <p:nvPr/>
        </p:nvSpPr>
        <p:spPr>
          <a:xfrm>
            <a:off x="1645925" y="1233300"/>
            <a:ext cx="921000" cy="6687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Input</a:t>
            </a:r>
            <a:endParaRPr sz="1800">
              <a:solidFill>
                <a:schemeClr val="lt1"/>
              </a:solidFill>
            </a:endParaRPr>
          </a:p>
        </p:txBody>
      </p:sp>
      <p:cxnSp>
        <p:nvCxnSpPr>
          <p:cNvPr id="329" name="Google Shape;329;p47"/>
          <p:cNvCxnSpPr>
            <a:stCxn id="328" idx="3"/>
          </p:cNvCxnSpPr>
          <p:nvPr/>
        </p:nvCxnSpPr>
        <p:spPr>
          <a:xfrm flipH="1" rot="10800000">
            <a:off x="2566925" y="1560150"/>
            <a:ext cx="424800" cy="7500"/>
          </a:xfrm>
          <a:prstGeom prst="straightConnector1">
            <a:avLst/>
          </a:prstGeom>
          <a:noFill/>
          <a:ln cap="flat" cmpd="sng" w="9525">
            <a:solidFill>
              <a:schemeClr val="lt1"/>
            </a:solidFill>
            <a:prstDash val="solid"/>
            <a:round/>
            <a:headEnd len="med" w="med" type="none"/>
            <a:tailEnd len="med" w="med" type="triangle"/>
          </a:ln>
        </p:spPr>
      </p:cxnSp>
      <p:cxnSp>
        <p:nvCxnSpPr>
          <p:cNvPr id="330" name="Google Shape;330;p47"/>
          <p:cNvCxnSpPr>
            <a:stCxn id="322" idx="1"/>
            <a:endCxn id="327" idx="3"/>
          </p:cNvCxnSpPr>
          <p:nvPr/>
        </p:nvCxnSpPr>
        <p:spPr>
          <a:xfrm flipH="1">
            <a:off x="4310175" y="3301225"/>
            <a:ext cx="765900" cy="654900"/>
          </a:xfrm>
          <a:prstGeom prst="straightConnector1">
            <a:avLst/>
          </a:prstGeom>
          <a:noFill/>
          <a:ln cap="flat" cmpd="sng" w="9525">
            <a:solidFill>
              <a:schemeClr val="lt1"/>
            </a:solidFill>
            <a:prstDash val="solid"/>
            <a:round/>
            <a:headEnd len="med" w="med" type="none"/>
            <a:tailEnd len="med" w="med" type="triangle"/>
          </a:ln>
        </p:spPr>
      </p:cxnSp>
      <p:cxnSp>
        <p:nvCxnSpPr>
          <p:cNvPr id="331" name="Google Shape;331;p47"/>
          <p:cNvCxnSpPr>
            <a:stCxn id="324" idx="1"/>
            <a:endCxn id="327" idx="3"/>
          </p:cNvCxnSpPr>
          <p:nvPr/>
        </p:nvCxnSpPr>
        <p:spPr>
          <a:xfrm rot="10800000">
            <a:off x="4310275" y="3956200"/>
            <a:ext cx="921000" cy="475800"/>
          </a:xfrm>
          <a:prstGeom prst="straightConnector1">
            <a:avLst/>
          </a:prstGeom>
          <a:noFill/>
          <a:ln cap="flat" cmpd="sng" w="9525">
            <a:solidFill>
              <a:schemeClr val="lt1"/>
            </a:solidFill>
            <a:prstDash val="solid"/>
            <a:round/>
            <a:headEnd len="med" w="med" type="none"/>
            <a:tailEnd len="med" w="med" type="triangle"/>
          </a:ln>
        </p:spPr>
      </p:cxnSp>
      <p:sp>
        <p:nvSpPr>
          <p:cNvPr id="332" name="Google Shape;332;p47"/>
          <p:cNvSpPr/>
          <p:nvPr/>
        </p:nvSpPr>
        <p:spPr>
          <a:xfrm>
            <a:off x="1645925" y="3680350"/>
            <a:ext cx="1000800" cy="5517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rPr>
              <a:t>output</a:t>
            </a:r>
            <a:endParaRPr sz="1900">
              <a:solidFill>
                <a:schemeClr val="lt1"/>
              </a:solidFill>
            </a:endParaRPr>
          </a:p>
        </p:txBody>
      </p:sp>
      <p:cxnSp>
        <p:nvCxnSpPr>
          <p:cNvPr id="333" name="Google Shape;333;p47"/>
          <p:cNvCxnSpPr>
            <a:stCxn id="327" idx="1"/>
            <a:endCxn id="332" idx="3"/>
          </p:cNvCxnSpPr>
          <p:nvPr/>
        </p:nvCxnSpPr>
        <p:spPr>
          <a:xfrm rot="10800000">
            <a:off x="2646635" y="3956200"/>
            <a:ext cx="508200" cy="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8"/>
          <p:cNvSpPr txBox="1"/>
          <p:nvPr>
            <p:ph idx="4294967295" type="title"/>
          </p:nvPr>
        </p:nvSpPr>
        <p:spPr>
          <a:xfrm>
            <a:off x="1997400" y="163200"/>
            <a:ext cx="5194800" cy="71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 Attention + Transformer Model</a:t>
            </a:r>
            <a:endParaRPr/>
          </a:p>
        </p:txBody>
      </p:sp>
      <p:pic>
        <p:nvPicPr>
          <p:cNvPr id="339" name="Google Shape;339;p48" title="Screenshot 2025-04-29 at 16.58.09.png"/>
          <p:cNvPicPr preferRelativeResize="0"/>
          <p:nvPr/>
        </p:nvPicPr>
        <p:blipFill>
          <a:blip r:embed="rId3">
            <a:alphaModFix/>
          </a:blip>
          <a:stretch>
            <a:fillRect/>
          </a:stretch>
        </p:blipFill>
        <p:spPr>
          <a:xfrm>
            <a:off x="2926950" y="873900"/>
            <a:ext cx="5797625" cy="1582951"/>
          </a:xfrm>
          <a:prstGeom prst="rect">
            <a:avLst/>
          </a:prstGeom>
          <a:noFill/>
          <a:ln>
            <a:noFill/>
          </a:ln>
        </p:spPr>
      </p:pic>
      <p:sp>
        <p:nvSpPr>
          <p:cNvPr id="340" name="Google Shape;340;p48"/>
          <p:cNvSpPr/>
          <p:nvPr/>
        </p:nvSpPr>
        <p:spPr>
          <a:xfrm>
            <a:off x="7276250" y="2831375"/>
            <a:ext cx="1719900" cy="786300"/>
          </a:xfrm>
          <a:prstGeom prst="roundRect">
            <a:avLst>
              <a:gd fmla="val 16667" name="adj"/>
            </a:avLst>
          </a:prstGeom>
          <a:solidFill>
            <a:srgbClr val="6FA8DC"/>
          </a:solid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bel"/>
                <a:ea typeface="Abel"/>
                <a:cs typeface="Abel"/>
                <a:sym typeface="Abel"/>
              </a:rPr>
              <a:t>Transformer </a:t>
            </a:r>
            <a:endParaRPr sz="2100">
              <a:solidFill>
                <a:schemeClr val="lt1"/>
              </a:solidFill>
              <a:latin typeface="Abel"/>
              <a:ea typeface="Abel"/>
              <a:cs typeface="Abel"/>
              <a:sym typeface="Abel"/>
            </a:endParaRPr>
          </a:p>
        </p:txBody>
      </p:sp>
      <p:pic>
        <p:nvPicPr>
          <p:cNvPr id="341" name="Google Shape;341;p48" title="Screenshot 2025-04-29 at 17.02.02.png"/>
          <p:cNvPicPr preferRelativeResize="0"/>
          <p:nvPr/>
        </p:nvPicPr>
        <p:blipFill>
          <a:blip r:embed="rId4">
            <a:alphaModFix/>
          </a:blip>
          <a:stretch>
            <a:fillRect/>
          </a:stretch>
        </p:blipFill>
        <p:spPr>
          <a:xfrm>
            <a:off x="2967900" y="2749475"/>
            <a:ext cx="4259200" cy="1368900"/>
          </a:xfrm>
          <a:prstGeom prst="rect">
            <a:avLst/>
          </a:prstGeom>
          <a:noFill/>
          <a:ln>
            <a:noFill/>
          </a:ln>
        </p:spPr>
      </p:pic>
      <p:pic>
        <p:nvPicPr>
          <p:cNvPr id="342" name="Google Shape;342;p48" title="Screenshot 2025-04-29 at 18.10.43.png"/>
          <p:cNvPicPr preferRelativeResize="0"/>
          <p:nvPr/>
        </p:nvPicPr>
        <p:blipFill>
          <a:blip r:embed="rId5">
            <a:alphaModFix/>
          </a:blip>
          <a:stretch>
            <a:fillRect/>
          </a:stretch>
        </p:blipFill>
        <p:spPr>
          <a:xfrm>
            <a:off x="170375" y="819625"/>
            <a:ext cx="2491451" cy="3964800"/>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9"/>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Pretrained model</a:t>
            </a:r>
            <a:endParaRPr/>
          </a:p>
        </p:txBody>
      </p:sp>
      <p:sp>
        <p:nvSpPr>
          <p:cNvPr id="348" name="Google Shape;348;p49"/>
          <p:cNvSpPr txBox="1"/>
          <p:nvPr>
            <p:ph idx="2" type="title"/>
          </p:nvPr>
        </p:nvSpPr>
        <p:spPr>
          <a:xfrm>
            <a:off x="1638900" y="1834850"/>
            <a:ext cx="22371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ResNet50</a:t>
            </a:r>
            <a:endParaRPr/>
          </a:p>
        </p:txBody>
      </p:sp>
      <p:sp>
        <p:nvSpPr>
          <p:cNvPr id="349" name="Google Shape;349;p49"/>
          <p:cNvSpPr txBox="1"/>
          <p:nvPr>
            <p:ph idx="3" type="title"/>
          </p:nvPr>
        </p:nvSpPr>
        <p:spPr>
          <a:xfrm>
            <a:off x="5077500" y="1834850"/>
            <a:ext cx="22371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MobileNetv2</a:t>
            </a:r>
            <a:endParaRPr/>
          </a:p>
        </p:txBody>
      </p:sp>
      <p:sp>
        <p:nvSpPr>
          <p:cNvPr id="350" name="Google Shape;350;p49"/>
          <p:cNvSpPr txBox="1"/>
          <p:nvPr>
            <p:ph idx="2" type="title"/>
          </p:nvPr>
        </p:nvSpPr>
        <p:spPr>
          <a:xfrm>
            <a:off x="1828800" y="3055725"/>
            <a:ext cx="5486400" cy="84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Low </a:t>
            </a:r>
            <a:r>
              <a:rPr lang="en" sz="2000">
                <a:solidFill>
                  <a:schemeClr val="lt1"/>
                </a:solidFill>
              </a:rPr>
              <a:t>accuracy, </a:t>
            </a:r>
            <a:endParaRPr sz="2000">
              <a:solidFill>
                <a:schemeClr val="lt1"/>
              </a:solidFill>
            </a:endParaRPr>
          </a:p>
          <a:p>
            <a:pPr indent="0" lvl="0" marL="0" rtl="0" algn="ctr">
              <a:spcBef>
                <a:spcPts val="0"/>
              </a:spcBef>
              <a:spcAft>
                <a:spcPts val="0"/>
              </a:spcAft>
              <a:buNone/>
            </a:pPr>
            <a:r>
              <a:rPr lang="en" sz="2000">
                <a:solidFill>
                  <a:schemeClr val="lt1"/>
                </a:solidFill>
              </a:rPr>
              <a:t>Not a final choice</a:t>
            </a:r>
            <a:endParaRPr sz="2000">
              <a:solidFill>
                <a:schemeClr val="lt1"/>
              </a:solidFill>
            </a:endParaRPr>
          </a:p>
        </p:txBody>
      </p:sp>
      <p:cxnSp>
        <p:nvCxnSpPr>
          <p:cNvPr id="351" name="Google Shape;351;p49"/>
          <p:cNvCxnSpPr/>
          <p:nvPr/>
        </p:nvCxnSpPr>
        <p:spPr>
          <a:xfrm>
            <a:off x="2780550" y="2338500"/>
            <a:ext cx="732000" cy="585600"/>
          </a:xfrm>
          <a:prstGeom prst="straightConnector1">
            <a:avLst/>
          </a:prstGeom>
          <a:noFill/>
          <a:ln cap="flat" cmpd="sng" w="19050">
            <a:solidFill>
              <a:schemeClr val="accent3"/>
            </a:solidFill>
            <a:prstDash val="solid"/>
            <a:round/>
            <a:headEnd len="med" w="med" type="none"/>
            <a:tailEnd len="med" w="med" type="triangle"/>
          </a:ln>
        </p:spPr>
      </p:cxnSp>
      <p:cxnSp>
        <p:nvCxnSpPr>
          <p:cNvPr id="352" name="Google Shape;352;p49"/>
          <p:cNvCxnSpPr/>
          <p:nvPr/>
        </p:nvCxnSpPr>
        <p:spPr>
          <a:xfrm flipH="1">
            <a:off x="5468925" y="2385800"/>
            <a:ext cx="779700" cy="492300"/>
          </a:xfrm>
          <a:prstGeom prst="straightConnector1">
            <a:avLst/>
          </a:prstGeom>
          <a:noFill/>
          <a:ln cap="flat" cmpd="sng" w="19050">
            <a:solidFill>
              <a:schemeClr val="accent3"/>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0"/>
          <p:cNvSpPr txBox="1"/>
          <p:nvPr>
            <p:ph type="title"/>
          </p:nvPr>
        </p:nvSpPr>
        <p:spPr>
          <a:xfrm>
            <a:off x="2527400" y="2432500"/>
            <a:ext cx="4247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 </a:t>
            </a:r>
            <a:endParaRPr/>
          </a:p>
          <a:p>
            <a:pPr indent="0" lvl="0" marL="0" rtl="0" algn="ctr">
              <a:spcBef>
                <a:spcPts val="0"/>
              </a:spcBef>
              <a:spcAft>
                <a:spcPts val="0"/>
              </a:spcAft>
              <a:buNone/>
            </a:pPr>
            <a:r>
              <a:rPr lang="en"/>
              <a:t>Performance</a:t>
            </a:r>
            <a:endParaRPr/>
          </a:p>
        </p:txBody>
      </p:sp>
      <p:sp>
        <p:nvSpPr>
          <p:cNvPr id="358" name="Google Shape;358;p50"/>
          <p:cNvSpPr txBox="1"/>
          <p:nvPr>
            <p:ph idx="2" type="title"/>
          </p:nvPr>
        </p:nvSpPr>
        <p:spPr>
          <a:xfrm>
            <a:off x="3357650" y="1303788"/>
            <a:ext cx="2586900" cy="108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a:t>
            </a:r>
            <a:endParaRPr/>
          </a:p>
        </p:txBody>
      </p:sp>
      <p:cxnSp>
        <p:nvCxnSpPr>
          <p:cNvPr id="359" name="Google Shape;359;p50"/>
          <p:cNvCxnSpPr/>
          <p:nvPr/>
        </p:nvCxnSpPr>
        <p:spPr>
          <a:xfrm>
            <a:off x="2995100" y="2268900"/>
            <a:ext cx="3312000" cy="1950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1"/>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Model </a:t>
            </a:r>
            <a:r>
              <a:rPr lang="en" sz="3600"/>
              <a:t>Performance</a:t>
            </a:r>
            <a:endParaRPr/>
          </a:p>
        </p:txBody>
      </p:sp>
      <p:graphicFrame>
        <p:nvGraphicFramePr>
          <p:cNvPr id="365" name="Google Shape;365;p51"/>
          <p:cNvGraphicFramePr/>
          <p:nvPr/>
        </p:nvGraphicFramePr>
        <p:xfrm>
          <a:off x="998150" y="1389850"/>
          <a:ext cx="3000000" cy="3000000"/>
        </p:xfrm>
        <a:graphic>
          <a:graphicData uri="http://schemas.openxmlformats.org/drawingml/2006/table">
            <a:tbl>
              <a:tblPr>
                <a:noFill/>
                <a:tableStyleId>{B95C5FC3-3965-440E-9B9A-BF3ECA6A6285}</a:tableStyleId>
              </a:tblPr>
              <a:tblGrid>
                <a:gridCol w="3213000"/>
                <a:gridCol w="1991025"/>
                <a:gridCol w="2154075"/>
              </a:tblGrid>
              <a:tr h="4598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a:solidFill>
                            <a:schemeClr val="accent5"/>
                          </a:solidFill>
                        </a:rPr>
                        <a:t>Accuracy</a:t>
                      </a:r>
                      <a:r>
                        <a:rPr lang="en">
                          <a:solidFill>
                            <a:schemeClr val="accent5"/>
                          </a:solidFill>
                        </a:rPr>
                        <a:t> </a:t>
                      </a:r>
                      <a:endParaRPr>
                        <a:solidFill>
                          <a:schemeClr val="accent5"/>
                        </a:solidFill>
                      </a:endParaRPr>
                    </a:p>
                  </a:txBody>
                  <a:tcPr marT="91425" marB="91425" marR="91425" marL="91425"/>
                </a:tc>
                <a:tc>
                  <a:txBody>
                    <a:bodyPr/>
                    <a:lstStyle/>
                    <a:p>
                      <a:pPr indent="0" lvl="0" marL="0" rtl="0" algn="l">
                        <a:spcBef>
                          <a:spcPts val="0"/>
                        </a:spcBef>
                        <a:spcAft>
                          <a:spcPts val="0"/>
                        </a:spcAft>
                        <a:buNone/>
                      </a:pPr>
                      <a:r>
                        <a:rPr b="1" lang="en">
                          <a:solidFill>
                            <a:schemeClr val="accent5"/>
                          </a:solidFill>
                        </a:rPr>
                        <a:t>Validation Accuracy</a:t>
                      </a:r>
                      <a:r>
                        <a:rPr lang="en">
                          <a:solidFill>
                            <a:schemeClr val="accent5"/>
                          </a:solidFill>
                        </a:rPr>
                        <a:t> </a:t>
                      </a:r>
                      <a:endParaRPr>
                        <a:solidFill>
                          <a:schemeClr val="accent5"/>
                        </a:solidFill>
                      </a:endParaRPr>
                    </a:p>
                  </a:txBody>
                  <a:tcPr marT="91425" marB="91425" marR="91425" marL="91425"/>
                </a:tc>
              </a:tr>
              <a:tr h="459825">
                <a:tc>
                  <a:txBody>
                    <a:bodyPr/>
                    <a:lstStyle/>
                    <a:p>
                      <a:pPr indent="0" lvl="0" marL="0" rtl="0" algn="l">
                        <a:spcBef>
                          <a:spcPts val="0"/>
                        </a:spcBef>
                        <a:spcAft>
                          <a:spcPts val="0"/>
                        </a:spcAft>
                        <a:buNone/>
                      </a:pPr>
                      <a:r>
                        <a:rPr b="1" lang="en">
                          <a:solidFill>
                            <a:schemeClr val="accent5"/>
                          </a:solidFill>
                        </a:rPr>
                        <a:t>CNN</a:t>
                      </a:r>
                      <a:endParaRPr b="1">
                        <a:solidFill>
                          <a:schemeClr val="accent5"/>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a:t>
                      </a:r>
                      <a:r>
                        <a:rPr lang="en">
                          <a:solidFill>
                            <a:schemeClr val="lt1"/>
                          </a:solidFill>
                        </a:rPr>
                        <a:t>.</a:t>
                      </a:r>
                      <a:r>
                        <a:rPr lang="en">
                          <a:solidFill>
                            <a:schemeClr val="lt1"/>
                          </a:solidFill>
                        </a:rPr>
                        <a:t>8691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0.6655</a:t>
                      </a:r>
                      <a:endParaRPr>
                        <a:solidFill>
                          <a:schemeClr val="lt1"/>
                        </a:solidFill>
                      </a:endParaRPr>
                    </a:p>
                  </a:txBody>
                  <a:tcPr marT="91425" marB="91425" marR="91425" marL="91425"/>
                </a:tc>
              </a:tr>
              <a:tr h="459825">
                <a:tc>
                  <a:txBody>
                    <a:bodyPr/>
                    <a:lstStyle/>
                    <a:p>
                      <a:pPr indent="0" lvl="0" marL="0" rtl="0" algn="l">
                        <a:spcBef>
                          <a:spcPts val="0"/>
                        </a:spcBef>
                        <a:spcAft>
                          <a:spcPts val="0"/>
                        </a:spcAft>
                        <a:buNone/>
                      </a:pPr>
                      <a:r>
                        <a:rPr b="1" lang="en">
                          <a:solidFill>
                            <a:schemeClr val="accent5"/>
                          </a:solidFill>
                        </a:rPr>
                        <a:t>CNN + Attention</a:t>
                      </a:r>
                      <a:endParaRPr b="1">
                        <a:solidFill>
                          <a:schemeClr val="accent5"/>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0.6929</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0.6817</a:t>
                      </a:r>
                      <a:endParaRPr>
                        <a:solidFill>
                          <a:schemeClr val="lt1"/>
                        </a:solidFill>
                      </a:endParaRPr>
                    </a:p>
                  </a:txBody>
                  <a:tcPr marT="91425" marB="91425" marR="91425" marL="91425"/>
                </a:tc>
              </a:tr>
              <a:tr h="459825">
                <a:tc>
                  <a:txBody>
                    <a:bodyPr/>
                    <a:lstStyle/>
                    <a:p>
                      <a:pPr indent="0" lvl="0" marL="0" rtl="0" algn="l">
                        <a:spcBef>
                          <a:spcPts val="0"/>
                        </a:spcBef>
                        <a:spcAft>
                          <a:spcPts val="0"/>
                        </a:spcAft>
                        <a:buNone/>
                      </a:pPr>
                      <a:r>
                        <a:rPr b="1" lang="en">
                          <a:solidFill>
                            <a:schemeClr val="accent5"/>
                          </a:solidFill>
                        </a:rPr>
                        <a:t>CNN + Attention with Transformer</a:t>
                      </a:r>
                      <a:endParaRPr b="1">
                        <a:solidFill>
                          <a:schemeClr val="accent5"/>
                        </a:solidFill>
                      </a:endParaRPr>
                    </a:p>
                  </a:txBody>
                  <a:tcPr marT="91425" marB="91425" marR="91425" marL="91425"/>
                </a:tc>
                <a:tc>
                  <a:txBody>
                    <a:bodyPr/>
                    <a:lstStyle/>
                    <a:p>
                      <a:pPr indent="0" lvl="0" marL="0" rtl="0" algn="l">
                        <a:spcBef>
                          <a:spcPts val="0"/>
                        </a:spcBef>
                        <a:spcAft>
                          <a:spcPts val="0"/>
                        </a:spcAft>
                        <a:buNone/>
                      </a:pPr>
                      <a:r>
                        <a:rPr b="1" lang="en">
                          <a:solidFill>
                            <a:schemeClr val="accent2"/>
                          </a:solidFill>
                        </a:rPr>
                        <a:t>0.7004</a:t>
                      </a:r>
                      <a:endParaRPr b="1">
                        <a:solidFill>
                          <a:schemeClr val="accent2"/>
                        </a:solidFill>
                      </a:endParaRPr>
                    </a:p>
                  </a:txBody>
                  <a:tcPr marT="91425" marB="91425" marR="91425" marL="91425"/>
                </a:tc>
                <a:tc>
                  <a:txBody>
                    <a:bodyPr/>
                    <a:lstStyle/>
                    <a:p>
                      <a:pPr indent="0" lvl="0" marL="0" rtl="0" algn="l">
                        <a:spcBef>
                          <a:spcPts val="0"/>
                        </a:spcBef>
                        <a:spcAft>
                          <a:spcPts val="0"/>
                        </a:spcAft>
                        <a:buNone/>
                      </a:pPr>
                      <a:r>
                        <a:rPr b="1" lang="en">
                          <a:solidFill>
                            <a:schemeClr val="accent2"/>
                          </a:solidFill>
                        </a:rPr>
                        <a:t>0.7280</a:t>
                      </a:r>
                      <a:endParaRPr b="1">
                        <a:solidFill>
                          <a:schemeClr val="accent2"/>
                        </a:solidFill>
                      </a:endParaRPr>
                    </a:p>
                  </a:txBody>
                  <a:tcPr marT="91425" marB="91425" marR="91425" marL="91425"/>
                </a:tc>
              </a:tr>
              <a:tr h="459825">
                <a:tc>
                  <a:txBody>
                    <a:bodyPr/>
                    <a:lstStyle/>
                    <a:p>
                      <a:pPr indent="0" lvl="0" marL="0" rtl="0" algn="l">
                        <a:spcBef>
                          <a:spcPts val="0"/>
                        </a:spcBef>
                        <a:spcAft>
                          <a:spcPts val="0"/>
                        </a:spcAft>
                        <a:buNone/>
                      </a:pPr>
                      <a:r>
                        <a:rPr b="1" lang="en">
                          <a:solidFill>
                            <a:schemeClr val="accent5"/>
                          </a:solidFill>
                        </a:rPr>
                        <a:t>ResNet50</a:t>
                      </a:r>
                      <a:endParaRPr b="1">
                        <a:solidFill>
                          <a:schemeClr val="accent5"/>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0.6521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0.6584</a:t>
                      </a:r>
                      <a:endParaRPr>
                        <a:solidFill>
                          <a:schemeClr val="lt1"/>
                        </a:solidFill>
                      </a:endParaRPr>
                    </a:p>
                  </a:txBody>
                  <a:tcPr marT="91425" marB="91425" marR="91425" marL="91425"/>
                </a:tc>
              </a:tr>
              <a:tr h="459825">
                <a:tc>
                  <a:txBody>
                    <a:bodyPr/>
                    <a:lstStyle/>
                    <a:p>
                      <a:pPr indent="0" lvl="0" marL="0" rtl="0" algn="l">
                        <a:spcBef>
                          <a:spcPts val="0"/>
                        </a:spcBef>
                        <a:spcAft>
                          <a:spcPts val="0"/>
                        </a:spcAft>
                        <a:buNone/>
                      </a:pPr>
                      <a:r>
                        <a:rPr b="1" lang="en">
                          <a:solidFill>
                            <a:schemeClr val="accent5"/>
                          </a:solidFill>
                        </a:rPr>
                        <a:t>MobileNetV2</a:t>
                      </a:r>
                      <a:endParaRPr b="1">
                        <a:solidFill>
                          <a:schemeClr val="accent5"/>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0.3752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0.5603</a:t>
                      </a:r>
                      <a:endParaRPr>
                        <a:solidFill>
                          <a:schemeClr val="lt1"/>
                        </a:solidFill>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2"/>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CNN + Attention with </a:t>
            </a:r>
            <a:r>
              <a:rPr lang="en" sz="3600"/>
              <a:t>Transformer</a:t>
            </a:r>
            <a:endParaRPr/>
          </a:p>
        </p:txBody>
      </p:sp>
      <p:pic>
        <p:nvPicPr>
          <p:cNvPr id="371" name="Google Shape;371;p52"/>
          <p:cNvPicPr preferRelativeResize="0"/>
          <p:nvPr/>
        </p:nvPicPr>
        <p:blipFill rotWithShape="1">
          <a:blip r:embed="rId3">
            <a:alphaModFix/>
          </a:blip>
          <a:srcRect b="2837" l="1100" r="1519" t="8210"/>
          <a:stretch/>
        </p:blipFill>
        <p:spPr>
          <a:xfrm>
            <a:off x="171675" y="1087375"/>
            <a:ext cx="8465350" cy="3487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3"/>
          <p:cNvSpPr txBox="1"/>
          <p:nvPr>
            <p:ph idx="4294967295" type="title"/>
          </p:nvPr>
        </p:nvSpPr>
        <p:spPr>
          <a:xfrm>
            <a:off x="311700" y="345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Lime large fires </a:t>
            </a:r>
            <a:endParaRPr/>
          </a:p>
        </p:txBody>
      </p:sp>
      <p:pic>
        <p:nvPicPr>
          <p:cNvPr id="377" name="Google Shape;377;p53" title="fire_images_black_background.png"/>
          <p:cNvPicPr preferRelativeResize="0"/>
          <p:nvPr/>
        </p:nvPicPr>
        <p:blipFill rotWithShape="1">
          <a:blip r:embed="rId3">
            <a:alphaModFix/>
          </a:blip>
          <a:srcRect b="0" l="0" r="0" t="14661"/>
          <a:stretch/>
        </p:blipFill>
        <p:spPr>
          <a:xfrm>
            <a:off x="276475" y="1577525"/>
            <a:ext cx="8591048" cy="2563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6"/>
          <p:cNvSpPr/>
          <p:nvPr/>
        </p:nvSpPr>
        <p:spPr>
          <a:xfrm>
            <a:off x="1481275" y="2576825"/>
            <a:ext cx="6019200" cy="7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6"/>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62" name="Google Shape;162;p36"/>
          <p:cNvSpPr/>
          <p:nvPr/>
        </p:nvSpPr>
        <p:spPr>
          <a:xfrm>
            <a:off x="1142175" y="2298875"/>
            <a:ext cx="629400" cy="629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Staatliches"/>
                <a:ea typeface="Staatliches"/>
                <a:cs typeface="Staatliches"/>
                <a:sym typeface="Staatliches"/>
              </a:rPr>
              <a:t>1</a:t>
            </a:r>
            <a:endParaRPr sz="2400">
              <a:latin typeface="Staatliches"/>
              <a:ea typeface="Staatliches"/>
              <a:cs typeface="Staatliches"/>
              <a:sym typeface="Staatliches"/>
            </a:endParaRPr>
          </a:p>
        </p:txBody>
      </p:sp>
      <p:sp>
        <p:nvSpPr>
          <p:cNvPr id="163" name="Google Shape;163;p36"/>
          <p:cNvSpPr/>
          <p:nvPr/>
        </p:nvSpPr>
        <p:spPr>
          <a:xfrm>
            <a:off x="2660125" y="2307350"/>
            <a:ext cx="629400" cy="629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Staatliches"/>
                <a:ea typeface="Staatliches"/>
                <a:cs typeface="Staatliches"/>
                <a:sym typeface="Staatliches"/>
              </a:rPr>
              <a:t>2</a:t>
            </a:r>
            <a:endParaRPr sz="2400">
              <a:latin typeface="Staatliches"/>
              <a:ea typeface="Staatliches"/>
              <a:cs typeface="Staatliches"/>
              <a:sym typeface="Staatliches"/>
            </a:endParaRPr>
          </a:p>
        </p:txBody>
      </p:sp>
      <p:sp>
        <p:nvSpPr>
          <p:cNvPr id="164" name="Google Shape;164;p36"/>
          <p:cNvSpPr/>
          <p:nvPr/>
        </p:nvSpPr>
        <p:spPr>
          <a:xfrm>
            <a:off x="4178075" y="2298875"/>
            <a:ext cx="629400" cy="629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Staatliches"/>
                <a:ea typeface="Staatliches"/>
                <a:cs typeface="Staatliches"/>
                <a:sym typeface="Staatliches"/>
              </a:rPr>
              <a:t>3</a:t>
            </a:r>
            <a:endParaRPr sz="2400">
              <a:latin typeface="Staatliches"/>
              <a:ea typeface="Staatliches"/>
              <a:cs typeface="Staatliches"/>
              <a:sym typeface="Staatliches"/>
            </a:endParaRPr>
          </a:p>
        </p:txBody>
      </p:sp>
      <p:sp>
        <p:nvSpPr>
          <p:cNvPr id="165" name="Google Shape;165;p36"/>
          <p:cNvSpPr txBox="1"/>
          <p:nvPr>
            <p:ph idx="4294967295" type="subTitle"/>
          </p:nvPr>
        </p:nvSpPr>
        <p:spPr>
          <a:xfrm>
            <a:off x="757875" y="1369525"/>
            <a:ext cx="1398000" cy="59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accent4"/>
                </a:solidFill>
                <a:latin typeface="Staatliches"/>
                <a:ea typeface="Staatliches"/>
                <a:cs typeface="Staatliches"/>
                <a:sym typeface="Staatliches"/>
              </a:rPr>
              <a:t>Motivation &amp; Background</a:t>
            </a:r>
            <a:endParaRPr sz="1800">
              <a:solidFill>
                <a:schemeClr val="accent4"/>
              </a:solidFill>
              <a:latin typeface="Staatliches"/>
              <a:ea typeface="Staatliches"/>
              <a:cs typeface="Staatliches"/>
              <a:sym typeface="Staatliches"/>
            </a:endParaRPr>
          </a:p>
          <a:p>
            <a:pPr indent="0" lvl="0" marL="0" rtl="0" algn="ctr">
              <a:spcBef>
                <a:spcPts val="0"/>
              </a:spcBef>
              <a:spcAft>
                <a:spcPts val="1600"/>
              </a:spcAft>
              <a:buNone/>
            </a:pPr>
            <a:r>
              <a:t/>
            </a:r>
            <a:endParaRPr sz="1400">
              <a:solidFill>
                <a:schemeClr val="lt1"/>
              </a:solidFill>
            </a:endParaRPr>
          </a:p>
        </p:txBody>
      </p:sp>
      <p:sp>
        <p:nvSpPr>
          <p:cNvPr id="166" name="Google Shape;166;p36"/>
          <p:cNvSpPr txBox="1"/>
          <p:nvPr>
            <p:ph idx="4294967295" type="subTitle"/>
          </p:nvPr>
        </p:nvSpPr>
        <p:spPr>
          <a:xfrm>
            <a:off x="2275825" y="3083037"/>
            <a:ext cx="1398000" cy="59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accent4"/>
                </a:solidFill>
                <a:latin typeface="Staatliches"/>
                <a:ea typeface="Staatliches"/>
                <a:cs typeface="Staatliches"/>
                <a:sym typeface="Staatliches"/>
              </a:rPr>
              <a:t>Data Introduction</a:t>
            </a:r>
            <a:endParaRPr sz="1800">
              <a:solidFill>
                <a:schemeClr val="accent4"/>
              </a:solidFill>
              <a:latin typeface="Staatliches"/>
              <a:ea typeface="Staatliches"/>
              <a:cs typeface="Staatliches"/>
              <a:sym typeface="Staatliches"/>
            </a:endParaRPr>
          </a:p>
          <a:p>
            <a:pPr indent="0" lvl="0" marL="0" rtl="0" algn="ctr">
              <a:spcBef>
                <a:spcPts val="0"/>
              </a:spcBef>
              <a:spcAft>
                <a:spcPts val="1600"/>
              </a:spcAft>
              <a:buNone/>
            </a:pPr>
            <a:r>
              <a:t/>
            </a:r>
            <a:endParaRPr sz="1400">
              <a:solidFill>
                <a:schemeClr val="lt1"/>
              </a:solidFill>
            </a:endParaRPr>
          </a:p>
        </p:txBody>
      </p:sp>
      <p:sp>
        <p:nvSpPr>
          <p:cNvPr id="167" name="Google Shape;167;p36"/>
          <p:cNvSpPr txBox="1"/>
          <p:nvPr>
            <p:ph idx="4294967295" type="subTitle"/>
          </p:nvPr>
        </p:nvSpPr>
        <p:spPr>
          <a:xfrm>
            <a:off x="3289525" y="1445725"/>
            <a:ext cx="2402700" cy="59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accent4"/>
                </a:solidFill>
                <a:latin typeface="Staatliches"/>
                <a:ea typeface="Staatliches"/>
                <a:cs typeface="Staatliches"/>
                <a:sym typeface="Staatliches"/>
              </a:rPr>
              <a:t>Neural Network Models &amp; Architecture</a:t>
            </a:r>
            <a:endParaRPr sz="1800">
              <a:solidFill>
                <a:schemeClr val="accent4"/>
              </a:solidFill>
              <a:latin typeface="Staatliches"/>
              <a:ea typeface="Staatliches"/>
              <a:cs typeface="Staatliches"/>
              <a:sym typeface="Staatliches"/>
            </a:endParaRPr>
          </a:p>
          <a:p>
            <a:pPr indent="0" lvl="0" marL="0" rtl="0" algn="ctr">
              <a:spcBef>
                <a:spcPts val="0"/>
              </a:spcBef>
              <a:spcAft>
                <a:spcPts val="1600"/>
              </a:spcAft>
              <a:buNone/>
            </a:pPr>
            <a:r>
              <a:t/>
            </a:r>
            <a:endParaRPr sz="1400">
              <a:solidFill>
                <a:schemeClr val="lt1"/>
              </a:solidFill>
            </a:endParaRPr>
          </a:p>
        </p:txBody>
      </p:sp>
      <p:sp>
        <p:nvSpPr>
          <p:cNvPr id="168" name="Google Shape;168;p36"/>
          <p:cNvSpPr txBox="1"/>
          <p:nvPr>
            <p:ph idx="4294967295" type="subTitle"/>
          </p:nvPr>
        </p:nvSpPr>
        <p:spPr>
          <a:xfrm>
            <a:off x="5366300" y="3123250"/>
            <a:ext cx="1559400" cy="59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4"/>
                </a:solidFill>
                <a:latin typeface="Staatliches"/>
                <a:ea typeface="Staatliches"/>
                <a:cs typeface="Staatliches"/>
                <a:sym typeface="Staatliches"/>
              </a:rPr>
              <a:t>Model Performance</a:t>
            </a:r>
            <a:endParaRPr sz="1400">
              <a:solidFill>
                <a:schemeClr val="lt1"/>
              </a:solidFill>
            </a:endParaRPr>
          </a:p>
        </p:txBody>
      </p:sp>
      <p:cxnSp>
        <p:nvCxnSpPr>
          <p:cNvPr id="169" name="Google Shape;169;p36"/>
          <p:cNvCxnSpPr/>
          <p:nvPr/>
        </p:nvCxnSpPr>
        <p:spPr>
          <a:xfrm>
            <a:off x="2974825" y="2928275"/>
            <a:ext cx="0" cy="179400"/>
          </a:xfrm>
          <a:prstGeom prst="straightConnector1">
            <a:avLst/>
          </a:prstGeom>
          <a:noFill/>
          <a:ln cap="flat" cmpd="sng" w="19050">
            <a:solidFill>
              <a:schemeClr val="accent2"/>
            </a:solidFill>
            <a:prstDash val="solid"/>
            <a:round/>
            <a:headEnd len="med" w="med" type="none"/>
            <a:tailEnd len="med" w="med" type="none"/>
          </a:ln>
        </p:spPr>
      </p:cxnSp>
      <p:sp>
        <p:nvSpPr>
          <p:cNvPr id="170" name="Google Shape;170;p36"/>
          <p:cNvSpPr/>
          <p:nvPr/>
        </p:nvSpPr>
        <p:spPr>
          <a:xfrm>
            <a:off x="5831300" y="2298875"/>
            <a:ext cx="629400" cy="629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Staatliches"/>
                <a:ea typeface="Staatliches"/>
                <a:cs typeface="Staatliches"/>
                <a:sym typeface="Staatliches"/>
              </a:rPr>
              <a:t>4</a:t>
            </a:r>
            <a:endParaRPr sz="2400">
              <a:latin typeface="Staatliches"/>
              <a:ea typeface="Staatliches"/>
              <a:cs typeface="Staatliches"/>
              <a:sym typeface="Staatliches"/>
            </a:endParaRPr>
          </a:p>
        </p:txBody>
      </p:sp>
      <p:sp>
        <p:nvSpPr>
          <p:cNvPr id="171" name="Google Shape;171;p36"/>
          <p:cNvSpPr/>
          <p:nvPr/>
        </p:nvSpPr>
        <p:spPr>
          <a:xfrm>
            <a:off x="7390850" y="2298875"/>
            <a:ext cx="629400" cy="629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Staatliches"/>
                <a:ea typeface="Staatliches"/>
                <a:cs typeface="Staatliches"/>
                <a:sym typeface="Staatliches"/>
              </a:rPr>
              <a:t>5</a:t>
            </a:r>
            <a:endParaRPr sz="2400">
              <a:latin typeface="Staatliches"/>
              <a:ea typeface="Staatliches"/>
              <a:cs typeface="Staatliches"/>
              <a:sym typeface="Staatliches"/>
            </a:endParaRPr>
          </a:p>
        </p:txBody>
      </p:sp>
      <p:cxnSp>
        <p:nvCxnSpPr>
          <p:cNvPr id="172" name="Google Shape;172;p36"/>
          <p:cNvCxnSpPr/>
          <p:nvPr/>
        </p:nvCxnSpPr>
        <p:spPr>
          <a:xfrm rot="10800000">
            <a:off x="7705550" y="2119475"/>
            <a:ext cx="0" cy="179400"/>
          </a:xfrm>
          <a:prstGeom prst="straightConnector1">
            <a:avLst/>
          </a:prstGeom>
          <a:noFill/>
          <a:ln cap="flat" cmpd="sng" w="19050">
            <a:solidFill>
              <a:schemeClr val="accent2"/>
            </a:solidFill>
            <a:prstDash val="solid"/>
            <a:round/>
            <a:headEnd len="med" w="med" type="none"/>
            <a:tailEnd len="med" w="med" type="none"/>
          </a:ln>
        </p:spPr>
      </p:cxnSp>
      <p:cxnSp>
        <p:nvCxnSpPr>
          <p:cNvPr id="173" name="Google Shape;173;p36"/>
          <p:cNvCxnSpPr/>
          <p:nvPr/>
        </p:nvCxnSpPr>
        <p:spPr>
          <a:xfrm>
            <a:off x="6146000" y="2936750"/>
            <a:ext cx="0" cy="179400"/>
          </a:xfrm>
          <a:prstGeom prst="straightConnector1">
            <a:avLst/>
          </a:prstGeom>
          <a:noFill/>
          <a:ln cap="flat" cmpd="sng" w="19050">
            <a:solidFill>
              <a:schemeClr val="accent2"/>
            </a:solidFill>
            <a:prstDash val="solid"/>
            <a:round/>
            <a:headEnd len="med" w="med" type="none"/>
            <a:tailEnd len="med" w="med" type="none"/>
          </a:ln>
        </p:spPr>
      </p:cxnSp>
      <p:sp>
        <p:nvSpPr>
          <p:cNvPr id="174" name="Google Shape;174;p36"/>
          <p:cNvSpPr txBox="1"/>
          <p:nvPr>
            <p:ph idx="4294967295" type="subTitle"/>
          </p:nvPr>
        </p:nvSpPr>
        <p:spPr>
          <a:xfrm>
            <a:off x="6825875" y="1445725"/>
            <a:ext cx="1883100" cy="59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4"/>
                </a:solidFill>
                <a:latin typeface="Staatliches"/>
                <a:ea typeface="Staatliches"/>
                <a:cs typeface="Staatliches"/>
                <a:sym typeface="Staatliches"/>
              </a:rPr>
              <a:t>Challenges &amp; </a:t>
            </a:r>
            <a:endParaRPr sz="1800">
              <a:solidFill>
                <a:schemeClr val="accent4"/>
              </a:solidFill>
              <a:latin typeface="Staatliches"/>
              <a:ea typeface="Staatliches"/>
              <a:cs typeface="Staatliches"/>
              <a:sym typeface="Staatliches"/>
            </a:endParaRPr>
          </a:p>
          <a:p>
            <a:pPr indent="0" lvl="0" marL="0" rtl="0" algn="ctr">
              <a:spcBef>
                <a:spcPts val="0"/>
              </a:spcBef>
              <a:spcAft>
                <a:spcPts val="0"/>
              </a:spcAft>
              <a:buNone/>
            </a:pPr>
            <a:r>
              <a:rPr lang="en" sz="1800">
                <a:solidFill>
                  <a:schemeClr val="accent4"/>
                </a:solidFill>
                <a:latin typeface="Staatliches"/>
                <a:ea typeface="Staatliches"/>
                <a:cs typeface="Staatliches"/>
                <a:sym typeface="Staatliches"/>
              </a:rPr>
              <a:t>Next STEPs</a:t>
            </a:r>
            <a:endParaRPr sz="1800">
              <a:solidFill>
                <a:schemeClr val="accent4"/>
              </a:solidFill>
              <a:latin typeface="Staatliches"/>
              <a:ea typeface="Staatliches"/>
              <a:cs typeface="Staatliches"/>
              <a:sym typeface="Staatliches"/>
            </a:endParaRPr>
          </a:p>
        </p:txBody>
      </p:sp>
      <p:cxnSp>
        <p:nvCxnSpPr>
          <p:cNvPr id="175" name="Google Shape;175;p36"/>
          <p:cNvCxnSpPr/>
          <p:nvPr/>
        </p:nvCxnSpPr>
        <p:spPr>
          <a:xfrm rot="10800000">
            <a:off x="4505150" y="2119475"/>
            <a:ext cx="0" cy="179400"/>
          </a:xfrm>
          <a:prstGeom prst="straightConnector1">
            <a:avLst/>
          </a:prstGeom>
          <a:noFill/>
          <a:ln cap="flat" cmpd="sng" w="19050">
            <a:solidFill>
              <a:schemeClr val="accent2"/>
            </a:solidFill>
            <a:prstDash val="solid"/>
            <a:round/>
            <a:headEnd len="med" w="med" type="none"/>
            <a:tailEnd len="med" w="med" type="none"/>
          </a:ln>
        </p:spPr>
      </p:cxnSp>
      <p:cxnSp>
        <p:nvCxnSpPr>
          <p:cNvPr id="176" name="Google Shape;176;p36"/>
          <p:cNvCxnSpPr/>
          <p:nvPr/>
        </p:nvCxnSpPr>
        <p:spPr>
          <a:xfrm rot="10800000">
            <a:off x="1457150" y="2119475"/>
            <a:ext cx="0" cy="1794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4"/>
          <p:cNvSpPr txBox="1"/>
          <p:nvPr>
            <p:ph idx="4294967295" type="title"/>
          </p:nvPr>
        </p:nvSpPr>
        <p:spPr>
          <a:xfrm>
            <a:off x="311700" y="345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Lime medium fires</a:t>
            </a:r>
            <a:endParaRPr/>
          </a:p>
        </p:txBody>
      </p:sp>
      <p:pic>
        <p:nvPicPr>
          <p:cNvPr id="383" name="Google Shape;383;p54" title="fire_images_black_background_2.png"/>
          <p:cNvPicPr preferRelativeResize="0"/>
          <p:nvPr/>
        </p:nvPicPr>
        <p:blipFill rotWithShape="1">
          <a:blip r:embed="rId3">
            <a:alphaModFix/>
          </a:blip>
          <a:srcRect b="0" l="0" r="0" t="14015"/>
          <a:stretch/>
        </p:blipFill>
        <p:spPr>
          <a:xfrm>
            <a:off x="344150" y="1474800"/>
            <a:ext cx="8455700" cy="2520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5"/>
          <p:cNvSpPr txBox="1"/>
          <p:nvPr>
            <p:ph idx="4294967295" type="title"/>
          </p:nvPr>
        </p:nvSpPr>
        <p:spPr>
          <a:xfrm>
            <a:off x="311700" y="35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Large small fires</a:t>
            </a:r>
            <a:endParaRPr/>
          </a:p>
        </p:txBody>
      </p:sp>
      <p:pic>
        <p:nvPicPr>
          <p:cNvPr id="389" name="Google Shape;389;p55" title="Screenshot 2025-04-30 at 14.49.19.png"/>
          <p:cNvPicPr preferRelativeResize="0"/>
          <p:nvPr/>
        </p:nvPicPr>
        <p:blipFill>
          <a:blip r:embed="rId3">
            <a:alphaModFix/>
          </a:blip>
          <a:stretch>
            <a:fillRect/>
          </a:stretch>
        </p:blipFill>
        <p:spPr>
          <a:xfrm>
            <a:off x="870900" y="1790325"/>
            <a:ext cx="2372175" cy="2155625"/>
          </a:xfrm>
          <a:prstGeom prst="rect">
            <a:avLst/>
          </a:prstGeom>
          <a:noFill/>
          <a:ln>
            <a:noFill/>
          </a:ln>
        </p:spPr>
      </p:pic>
      <p:pic>
        <p:nvPicPr>
          <p:cNvPr id="390" name="Google Shape;390;p55"/>
          <p:cNvPicPr preferRelativeResize="0"/>
          <p:nvPr/>
        </p:nvPicPr>
        <p:blipFill rotWithShape="1">
          <a:blip r:embed="rId4">
            <a:alphaModFix/>
          </a:blip>
          <a:srcRect b="1700" l="3398" r="3239" t="1700"/>
          <a:stretch/>
        </p:blipFill>
        <p:spPr>
          <a:xfrm>
            <a:off x="6449550" y="1752425"/>
            <a:ext cx="2017775" cy="2155625"/>
          </a:xfrm>
          <a:prstGeom prst="rect">
            <a:avLst/>
          </a:prstGeom>
          <a:noFill/>
          <a:ln>
            <a:noFill/>
          </a:ln>
        </p:spPr>
      </p:pic>
      <p:pic>
        <p:nvPicPr>
          <p:cNvPr id="391" name="Google Shape;391;p55"/>
          <p:cNvPicPr preferRelativeResize="0"/>
          <p:nvPr/>
        </p:nvPicPr>
        <p:blipFill>
          <a:blip r:embed="rId5">
            <a:alphaModFix/>
          </a:blip>
          <a:stretch>
            <a:fillRect/>
          </a:stretch>
        </p:blipFill>
        <p:spPr>
          <a:xfrm>
            <a:off x="3711863" y="1752412"/>
            <a:ext cx="2161252" cy="2155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6"/>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Before and after</a:t>
            </a:r>
            <a:endParaRPr/>
          </a:p>
        </p:txBody>
      </p:sp>
      <p:sp>
        <p:nvSpPr>
          <p:cNvPr id="397" name="Google Shape;397;p56"/>
          <p:cNvSpPr txBox="1"/>
          <p:nvPr>
            <p:ph idx="2" type="title"/>
          </p:nvPr>
        </p:nvSpPr>
        <p:spPr>
          <a:xfrm>
            <a:off x="1252854" y="1666125"/>
            <a:ext cx="20283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98" name="Google Shape;398;p56"/>
          <p:cNvSpPr txBox="1"/>
          <p:nvPr>
            <p:ph idx="1" type="subTitle"/>
          </p:nvPr>
        </p:nvSpPr>
        <p:spPr>
          <a:xfrm>
            <a:off x="1252854" y="3645618"/>
            <a:ext cx="2028300" cy="11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99" name="Google Shape;399;p56"/>
          <p:cNvSpPr txBox="1"/>
          <p:nvPr>
            <p:ph idx="5" type="title"/>
          </p:nvPr>
        </p:nvSpPr>
        <p:spPr>
          <a:xfrm>
            <a:off x="5862846" y="1666125"/>
            <a:ext cx="20283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400" name="Google Shape;400;p56"/>
          <p:cNvSpPr txBox="1"/>
          <p:nvPr>
            <p:ph idx="6" type="subTitle"/>
          </p:nvPr>
        </p:nvSpPr>
        <p:spPr>
          <a:xfrm>
            <a:off x="5862846" y="3645618"/>
            <a:ext cx="2028300" cy="11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401" name="Google Shape;401;p56"/>
          <p:cNvPicPr preferRelativeResize="0"/>
          <p:nvPr/>
        </p:nvPicPr>
        <p:blipFill rotWithShape="1">
          <a:blip r:embed="rId3">
            <a:alphaModFix/>
          </a:blip>
          <a:srcRect b="1219" l="50971" r="1074" t="5714"/>
          <a:stretch/>
        </p:blipFill>
        <p:spPr>
          <a:xfrm>
            <a:off x="4952725" y="1152563"/>
            <a:ext cx="3580652" cy="3565951"/>
          </a:xfrm>
          <a:prstGeom prst="rect">
            <a:avLst/>
          </a:prstGeom>
          <a:noFill/>
          <a:ln>
            <a:noFill/>
          </a:ln>
        </p:spPr>
      </p:pic>
      <p:pic>
        <p:nvPicPr>
          <p:cNvPr id="402" name="Google Shape;402;p56"/>
          <p:cNvPicPr preferRelativeResize="0"/>
          <p:nvPr/>
        </p:nvPicPr>
        <p:blipFill rotWithShape="1">
          <a:blip r:embed="rId3">
            <a:alphaModFix/>
          </a:blip>
          <a:srcRect b="1803" l="1078" r="51422" t="6157"/>
          <a:stretch/>
        </p:blipFill>
        <p:spPr>
          <a:xfrm>
            <a:off x="493563" y="1172200"/>
            <a:ext cx="3546875" cy="3526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7"/>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PREDICT !! (OUR OWN WEBSITE)</a:t>
            </a:r>
            <a:endParaRPr/>
          </a:p>
        </p:txBody>
      </p:sp>
      <p:sp>
        <p:nvSpPr>
          <p:cNvPr id="408" name="Google Shape;408;p57"/>
          <p:cNvSpPr txBox="1"/>
          <p:nvPr>
            <p:ph idx="2" type="title"/>
          </p:nvPr>
        </p:nvSpPr>
        <p:spPr>
          <a:xfrm>
            <a:off x="1252854" y="1666125"/>
            <a:ext cx="20283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409" name="Google Shape;409;p57"/>
          <p:cNvSpPr txBox="1"/>
          <p:nvPr>
            <p:ph idx="1" type="subTitle"/>
          </p:nvPr>
        </p:nvSpPr>
        <p:spPr>
          <a:xfrm>
            <a:off x="1252854" y="3645618"/>
            <a:ext cx="2028300" cy="11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410" name="Google Shape;410;p57" title="z2r2rtd57rd55iuy6nz5xjkgpa.jpg"/>
          <p:cNvPicPr preferRelativeResize="0"/>
          <p:nvPr/>
        </p:nvPicPr>
        <p:blipFill>
          <a:blip r:embed="rId3">
            <a:alphaModFix/>
          </a:blip>
          <a:stretch>
            <a:fillRect/>
          </a:stretch>
        </p:blipFill>
        <p:spPr>
          <a:xfrm>
            <a:off x="897113" y="3051573"/>
            <a:ext cx="3476326" cy="1686480"/>
          </a:xfrm>
          <a:prstGeom prst="rect">
            <a:avLst/>
          </a:prstGeom>
          <a:noFill/>
          <a:ln>
            <a:noFill/>
          </a:ln>
        </p:spPr>
      </p:pic>
      <p:pic>
        <p:nvPicPr>
          <p:cNvPr id="411" name="Google Shape;411;p57" title="65c65f6e425c09ea9dbffad41dd63c7d.jpeg"/>
          <p:cNvPicPr preferRelativeResize="0"/>
          <p:nvPr/>
        </p:nvPicPr>
        <p:blipFill>
          <a:blip r:embed="rId4">
            <a:alphaModFix/>
          </a:blip>
          <a:stretch>
            <a:fillRect/>
          </a:stretch>
        </p:blipFill>
        <p:spPr>
          <a:xfrm>
            <a:off x="4625650" y="2974200"/>
            <a:ext cx="3273275" cy="1841225"/>
          </a:xfrm>
          <a:prstGeom prst="rect">
            <a:avLst/>
          </a:prstGeom>
          <a:noFill/>
          <a:ln>
            <a:noFill/>
          </a:ln>
        </p:spPr>
      </p:pic>
      <p:pic>
        <p:nvPicPr>
          <p:cNvPr id="412" name="Google Shape;412;p57" title="backyard-camp-fire.jpg"/>
          <p:cNvPicPr preferRelativeResize="0"/>
          <p:nvPr/>
        </p:nvPicPr>
        <p:blipFill>
          <a:blip r:embed="rId5">
            <a:alphaModFix/>
          </a:blip>
          <a:stretch>
            <a:fillRect/>
          </a:stretch>
        </p:blipFill>
        <p:spPr>
          <a:xfrm>
            <a:off x="4889462" y="862075"/>
            <a:ext cx="2745651" cy="2059225"/>
          </a:xfrm>
          <a:prstGeom prst="rect">
            <a:avLst/>
          </a:prstGeom>
          <a:noFill/>
          <a:ln>
            <a:noFill/>
          </a:ln>
        </p:spPr>
      </p:pic>
      <p:pic>
        <p:nvPicPr>
          <p:cNvPr id="413" name="Google Shape;413;p57" title="fire-burning-in-the-leaves-of-the-forest-floor-tiny-but-perhaps-FDP06P.jpg"/>
          <p:cNvPicPr preferRelativeResize="0"/>
          <p:nvPr/>
        </p:nvPicPr>
        <p:blipFill>
          <a:blip r:embed="rId6">
            <a:alphaModFix/>
          </a:blip>
          <a:stretch>
            <a:fillRect/>
          </a:stretch>
        </p:blipFill>
        <p:spPr>
          <a:xfrm>
            <a:off x="1207225" y="917918"/>
            <a:ext cx="2856100" cy="210033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8"/>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VIDEO</a:t>
            </a:r>
            <a:endParaRPr/>
          </a:p>
        </p:txBody>
      </p:sp>
      <p:sp>
        <p:nvSpPr>
          <p:cNvPr id="419" name="Google Shape;419;p58"/>
          <p:cNvSpPr txBox="1"/>
          <p:nvPr>
            <p:ph idx="3" type="title"/>
          </p:nvPr>
        </p:nvSpPr>
        <p:spPr>
          <a:xfrm>
            <a:off x="3557850" y="1666125"/>
            <a:ext cx="20283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p58"/>
          <p:cNvSpPr txBox="1"/>
          <p:nvPr>
            <p:ph idx="4" type="subTitle"/>
          </p:nvPr>
        </p:nvSpPr>
        <p:spPr>
          <a:xfrm>
            <a:off x="3557850" y="3645618"/>
            <a:ext cx="2028300" cy="11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421" name="Google Shape;421;p58" title="Fire Predictor.mov">
            <a:hlinkClick r:id="rId3"/>
          </p:cNvPr>
          <p:cNvPicPr preferRelativeResize="0"/>
          <p:nvPr/>
        </p:nvPicPr>
        <p:blipFill>
          <a:blip r:embed="rId4">
            <a:alphaModFix/>
          </a:blip>
          <a:stretch>
            <a:fillRect/>
          </a:stretch>
        </p:blipFill>
        <p:spPr>
          <a:xfrm>
            <a:off x="1841213" y="1002075"/>
            <a:ext cx="5461576" cy="4096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9"/>
          <p:cNvSpPr txBox="1"/>
          <p:nvPr>
            <p:ph type="title"/>
          </p:nvPr>
        </p:nvSpPr>
        <p:spPr>
          <a:xfrm>
            <a:off x="2527400" y="2432500"/>
            <a:ext cx="4247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Challenges </a:t>
            </a:r>
            <a:endParaRPr/>
          </a:p>
          <a:p>
            <a:pPr indent="0" lvl="0" marL="0" rtl="0" algn="ctr">
              <a:spcBef>
                <a:spcPts val="0"/>
              </a:spcBef>
              <a:spcAft>
                <a:spcPts val="0"/>
              </a:spcAft>
              <a:buNone/>
            </a:pPr>
            <a:r>
              <a:rPr lang="en"/>
              <a:t>&amp; Next step</a:t>
            </a:r>
            <a:endParaRPr/>
          </a:p>
        </p:txBody>
      </p:sp>
      <p:sp>
        <p:nvSpPr>
          <p:cNvPr id="427" name="Google Shape;427;p59"/>
          <p:cNvSpPr txBox="1"/>
          <p:nvPr>
            <p:ph idx="2" type="title"/>
          </p:nvPr>
        </p:nvSpPr>
        <p:spPr>
          <a:xfrm>
            <a:off x="3357650" y="1284313"/>
            <a:ext cx="2586900" cy="108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a:t>
            </a:r>
            <a:endParaRPr/>
          </a:p>
        </p:txBody>
      </p:sp>
      <p:cxnSp>
        <p:nvCxnSpPr>
          <p:cNvPr id="428" name="Google Shape;428;p59"/>
          <p:cNvCxnSpPr/>
          <p:nvPr/>
        </p:nvCxnSpPr>
        <p:spPr>
          <a:xfrm>
            <a:off x="2995100" y="2202450"/>
            <a:ext cx="3312000" cy="1950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0"/>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t>Challenges &amp; Next step</a:t>
            </a:r>
            <a:endParaRPr sz="3600"/>
          </a:p>
          <a:p>
            <a:pPr indent="0" lvl="0" marL="0" rtl="0" algn="ctr">
              <a:spcBef>
                <a:spcPts val="0"/>
              </a:spcBef>
              <a:spcAft>
                <a:spcPts val="0"/>
              </a:spcAft>
              <a:buNone/>
            </a:pPr>
            <a:r>
              <a:t/>
            </a:r>
            <a:endParaRPr/>
          </a:p>
        </p:txBody>
      </p:sp>
      <p:sp>
        <p:nvSpPr>
          <p:cNvPr id="434" name="Google Shape;434;p60"/>
          <p:cNvSpPr txBox="1"/>
          <p:nvPr>
            <p:ph idx="4294967295" type="body"/>
          </p:nvPr>
        </p:nvSpPr>
        <p:spPr>
          <a:xfrm>
            <a:off x="1803400" y="1142725"/>
            <a:ext cx="6528600" cy="32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4"/>
                </a:solidFill>
              </a:rPr>
              <a:t>Challenges:</a:t>
            </a:r>
            <a:endParaRPr b="1">
              <a:solidFill>
                <a:schemeClr val="accent4"/>
              </a:solidFill>
            </a:endParaRPr>
          </a:p>
          <a:p>
            <a:pPr indent="-330200" lvl="0" marL="457200" rtl="0" algn="l">
              <a:spcBef>
                <a:spcPts val="1600"/>
              </a:spcBef>
              <a:spcAft>
                <a:spcPts val="0"/>
              </a:spcAft>
              <a:buSzPts val="1600"/>
              <a:buChar char="●"/>
            </a:pPr>
            <a:r>
              <a:rPr lang="en"/>
              <a:t>Long training time</a:t>
            </a:r>
            <a:endParaRPr/>
          </a:p>
          <a:p>
            <a:pPr indent="-330200" lvl="0" marL="457200" rtl="0" algn="l">
              <a:spcBef>
                <a:spcPts val="0"/>
              </a:spcBef>
              <a:spcAft>
                <a:spcPts val="0"/>
              </a:spcAft>
              <a:buSzPts val="1600"/>
              <a:buChar char="●"/>
            </a:pPr>
            <a:r>
              <a:rPr lang="en"/>
              <a:t>Model accuracy improvement</a:t>
            </a:r>
            <a:endParaRPr/>
          </a:p>
          <a:p>
            <a:pPr indent="-330200" lvl="0" marL="457200" rtl="0" algn="l">
              <a:spcBef>
                <a:spcPts val="0"/>
              </a:spcBef>
              <a:spcAft>
                <a:spcPts val="0"/>
              </a:spcAft>
              <a:buSzPts val="1600"/>
              <a:buChar char="●"/>
            </a:pPr>
            <a:r>
              <a:rPr lang="en"/>
              <a:t>Better to overestimate than to un</a:t>
            </a:r>
            <a:r>
              <a:rPr lang="en"/>
              <a:t>derprepared</a:t>
            </a:r>
            <a:endParaRPr/>
          </a:p>
          <a:p>
            <a:pPr indent="-330200" lvl="0" marL="457200" rtl="0" algn="l">
              <a:spcBef>
                <a:spcPts val="0"/>
              </a:spcBef>
              <a:spcAft>
                <a:spcPts val="0"/>
              </a:spcAft>
              <a:buSzPts val="1600"/>
              <a:buChar char="●"/>
            </a:pPr>
            <a:r>
              <a:rPr b="1" lang="en"/>
              <a:t>Out of money !!!!!!!!!</a:t>
            </a:r>
            <a:endParaRPr b="1"/>
          </a:p>
          <a:p>
            <a:pPr indent="0" lvl="0" marL="0" rtl="0" algn="l">
              <a:spcBef>
                <a:spcPts val="1600"/>
              </a:spcBef>
              <a:spcAft>
                <a:spcPts val="0"/>
              </a:spcAft>
              <a:buNone/>
            </a:pPr>
            <a:r>
              <a:rPr b="1" lang="en">
                <a:solidFill>
                  <a:schemeClr val="accent4"/>
                </a:solidFill>
              </a:rPr>
              <a:t>Next Step: </a:t>
            </a:r>
            <a:endParaRPr b="1">
              <a:solidFill>
                <a:schemeClr val="accent4"/>
              </a:solidFill>
            </a:endParaRPr>
          </a:p>
          <a:p>
            <a:pPr indent="-330200" lvl="0" marL="457200" rtl="0" algn="l">
              <a:spcBef>
                <a:spcPts val="1600"/>
              </a:spcBef>
              <a:spcAft>
                <a:spcPts val="0"/>
              </a:spcAft>
              <a:buSzPts val="1600"/>
              <a:buChar char="●"/>
            </a:pPr>
            <a:r>
              <a:rPr lang="en"/>
              <a:t>Zoom in and Zoom out</a:t>
            </a:r>
            <a:endParaRPr/>
          </a:p>
          <a:p>
            <a:pPr indent="-330200" lvl="0" marL="457200" rtl="0" algn="l">
              <a:spcBef>
                <a:spcPts val="0"/>
              </a:spcBef>
              <a:spcAft>
                <a:spcPts val="0"/>
              </a:spcAft>
              <a:buSzPts val="1600"/>
              <a:buChar char="●"/>
            </a:pPr>
            <a:r>
              <a:rPr lang="en"/>
              <a:t>Create confusion matrix and </a:t>
            </a:r>
            <a:r>
              <a:rPr lang="en"/>
              <a:t>focus</a:t>
            </a:r>
            <a:r>
              <a:rPr lang="en"/>
              <a:t> on Recall</a:t>
            </a:r>
            <a:endParaRPr/>
          </a:p>
          <a:p>
            <a:pPr indent="-330200" lvl="0" marL="457200" rtl="0" algn="l">
              <a:spcBef>
                <a:spcPts val="0"/>
              </a:spcBef>
              <a:spcAft>
                <a:spcPts val="0"/>
              </a:spcAft>
              <a:buSzPts val="1600"/>
              <a:buChar char="●"/>
            </a:pPr>
            <a:r>
              <a:rPr lang="en"/>
              <a:t>More small fire images</a:t>
            </a:r>
            <a:endParaRPr/>
          </a:p>
          <a:p>
            <a:pPr indent="-330200" lvl="0" marL="457200" rtl="0" algn="l">
              <a:spcBef>
                <a:spcPts val="0"/>
              </a:spcBef>
              <a:spcAft>
                <a:spcPts val="0"/>
              </a:spcAft>
              <a:buSzPts val="1600"/>
              <a:buChar char="●"/>
            </a:pPr>
            <a:r>
              <a:rPr lang="en"/>
              <a:t>Improve model's ability to distinguish non-fire images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1"/>
          <p:cNvSpPr txBox="1"/>
          <p:nvPr>
            <p:ph type="title"/>
          </p:nvPr>
        </p:nvSpPr>
        <p:spPr>
          <a:xfrm>
            <a:off x="738250" y="2073700"/>
            <a:ext cx="3081000" cy="93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440" name="Google Shape;440;p61"/>
          <p:cNvSpPr txBox="1"/>
          <p:nvPr/>
        </p:nvSpPr>
        <p:spPr>
          <a:xfrm>
            <a:off x="738250" y="4139950"/>
            <a:ext cx="3000000" cy="352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100">
                <a:solidFill>
                  <a:schemeClr val="accent2"/>
                </a:solidFill>
                <a:latin typeface="Staatliches"/>
                <a:ea typeface="Staatliches"/>
                <a:cs typeface="Staatliches"/>
                <a:sym typeface="Staatliches"/>
              </a:rPr>
              <a:t>Please keep this slide for attribution.</a:t>
            </a:r>
            <a:endParaRPr sz="1100">
              <a:solidFill>
                <a:schemeClr val="accent2"/>
              </a:solidFill>
              <a:latin typeface="Staatliches"/>
              <a:ea typeface="Staatliches"/>
              <a:cs typeface="Staatliches"/>
              <a:sym typeface="Staatliche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7"/>
          <p:cNvSpPr txBox="1"/>
          <p:nvPr>
            <p:ph type="title"/>
          </p:nvPr>
        </p:nvSpPr>
        <p:spPr>
          <a:xfrm>
            <a:off x="3278550" y="2432488"/>
            <a:ext cx="258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Motivation &amp; Background</a:t>
            </a:r>
            <a:endParaRPr/>
          </a:p>
        </p:txBody>
      </p:sp>
      <p:sp>
        <p:nvSpPr>
          <p:cNvPr id="182" name="Google Shape;182;p37"/>
          <p:cNvSpPr txBox="1"/>
          <p:nvPr>
            <p:ph idx="2" type="title"/>
          </p:nvPr>
        </p:nvSpPr>
        <p:spPr>
          <a:xfrm>
            <a:off x="3278550" y="1294038"/>
            <a:ext cx="2586900" cy="108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a:t>
            </a:r>
            <a:endParaRPr/>
          </a:p>
        </p:txBody>
      </p:sp>
      <p:cxnSp>
        <p:nvCxnSpPr>
          <p:cNvPr id="183" name="Google Shape;183;p37"/>
          <p:cNvCxnSpPr/>
          <p:nvPr/>
        </p:nvCxnSpPr>
        <p:spPr>
          <a:xfrm>
            <a:off x="2916000" y="2298125"/>
            <a:ext cx="3312000" cy="1950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7" name="Shape 187"/>
        <p:cNvGrpSpPr/>
        <p:nvPr/>
      </p:nvGrpSpPr>
      <p:grpSpPr>
        <a:xfrm>
          <a:off x="0" y="0"/>
          <a:ext cx="0" cy="0"/>
          <a:chOff x="0" y="0"/>
          <a:chExt cx="0" cy="0"/>
        </a:xfrm>
      </p:grpSpPr>
      <p:sp>
        <p:nvSpPr>
          <p:cNvPr id="188" name="Google Shape;188;p38"/>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Motivation &amp; Background</a:t>
            </a:r>
            <a:endParaRPr/>
          </a:p>
        </p:txBody>
      </p:sp>
      <p:sp>
        <p:nvSpPr>
          <p:cNvPr id="189" name="Google Shape;189;p38"/>
          <p:cNvSpPr txBox="1"/>
          <p:nvPr>
            <p:ph idx="1" type="body"/>
          </p:nvPr>
        </p:nvSpPr>
        <p:spPr>
          <a:xfrm>
            <a:off x="926150" y="1218925"/>
            <a:ext cx="7232100" cy="3296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accent4"/>
              </a:buClr>
              <a:buSzPts val="1600"/>
              <a:buChar char="●"/>
            </a:pPr>
            <a:r>
              <a:rPr b="1" lang="en">
                <a:solidFill>
                  <a:schemeClr val="accent4"/>
                </a:solidFill>
              </a:rPr>
              <a:t>Enhances Emergency Decision-Making:</a:t>
            </a:r>
            <a:r>
              <a:rPr lang="en">
                <a:solidFill>
                  <a:schemeClr val="accent4"/>
                </a:solidFill>
              </a:rPr>
              <a:t> </a:t>
            </a:r>
            <a:endParaRPr>
              <a:solidFill>
                <a:schemeClr val="accent4"/>
              </a:solidFill>
            </a:endParaRPr>
          </a:p>
          <a:p>
            <a:pPr indent="0" lvl="0" marL="457200" rtl="0" algn="l">
              <a:spcBef>
                <a:spcPts val="1600"/>
              </a:spcBef>
              <a:spcAft>
                <a:spcPts val="0"/>
              </a:spcAft>
              <a:buNone/>
            </a:pPr>
            <a:r>
              <a:rPr lang="en"/>
              <a:t>Quickly estimates fire severity (small, medium, large) based on images.</a:t>
            </a:r>
            <a:endParaRPr/>
          </a:p>
          <a:p>
            <a:pPr indent="-330200" lvl="0" marL="457200" rtl="0" algn="l">
              <a:spcBef>
                <a:spcPts val="1600"/>
              </a:spcBef>
              <a:spcAft>
                <a:spcPts val="0"/>
              </a:spcAft>
              <a:buClr>
                <a:schemeClr val="accent4"/>
              </a:buClr>
              <a:buSzPts val="1600"/>
              <a:buChar char="●"/>
            </a:pPr>
            <a:r>
              <a:rPr b="1" lang="en">
                <a:solidFill>
                  <a:schemeClr val="accent4"/>
                </a:solidFill>
              </a:rPr>
              <a:t>Wide Range of Applications: </a:t>
            </a:r>
            <a:endParaRPr b="1">
              <a:solidFill>
                <a:schemeClr val="accent4"/>
              </a:solidFill>
            </a:endParaRPr>
          </a:p>
          <a:p>
            <a:pPr indent="0" lvl="0" marL="457200" rtl="0" algn="l">
              <a:spcBef>
                <a:spcPts val="1600"/>
              </a:spcBef>
              <a:spcAft>
                <a:spcPts val="0"/>
              </a:spcAft>
              <a:buNone/>
            </a:pPr>
            <a:r>
              <a:rPr lang="en"/>
              <a:t>Integrates with drones, smart city surveillance, and forest monitoring systems.</a:t>
            </a:r>
            <a:endParaRPr/>
          </a:p>
          <a:p>
            <a:pPr indent="-330200" lvl="0" marL="457200" rtl="0" algn="l">
              <a:spcBef>
                <a:spcPts val="1600"/>
              </a:spcBef>
              <a:spcAft>
                <a:spcPts val="0"/>
              </a:spcAft>
              <a:buClr>
                <a:schemeClr val="accent4"/>
              </a:buClr>
              <a:buSzPts val="1600"/>
              <a:buChar char="●"/>
            </a:pPr>
            <a:r>
              <a:rPr b="1" lang="en">
                <a:solidFill>
                  <a:schemeClr val="accent4"/>
                </a:solidFill>
              </a:rPr>
              <a:t>Direct Beneficiaries: </a:t>
            </a:r>
            <a:endParaRPr b="1">
              <a:solidFill>
                <a:schemeClr val="accent4"/>
              </a:solidFill>
            </a:endParaRPr>
          </a:p>
          <a:p>
            <a:pPr indent="0" lvl="0" marL="457200" rtl="0" algn="l">
              <a:spcBef>
                <a:spcPts val="1600"/>
              </a:spcBef>
              <a:spcAft>
                <a:spcPts val="0"/>
              </a:spcAft>
              <a:buNone/>
            </a:pPr>
            <a:r>
              <a:rPr lang="en"/>
              <a:t>Firefighters, emergency dispatchers, park rangers, and first responders.</a:t>
            </a:r>
            <a:endParaRPr/>
          </a:p>
          <a:p>
            <a:pPr indent="-330200" lvl="0" marL="457200" rtl="0" algn="l">
              <a:spcBef>
                <a:spcPts val="1600"/>
              </a:spcBef>
              <a:spcAft>
                <a:spcPts val="0"/>
              </a:spcAft>
              <a:buClr>
                <a:schemeClr val="accent4"/>
              </a:buClr>
              <a:buSzPts val="1600"/>
              <a:buChar char="●"/>
            </a:pPr>
            <a:r>
              <a:rPr b="1" lang="en">
                <a:solidFill>
                  <a:schemeClr val="accent4"/>
                </a:solidFill>
              </a:rPr>
              <a:t>Critical Impact: </a:t>
            </a:r>
            <a:endParaRPr b="1">
              <a:solidFill>
                <a:schemeClr val="accent4"/>
              </a:solidFill>
            </a:endParaRPr>
          </a:p>
          <a:p>
            <a:pPr indent="457200" lvl="0" marL="0" rtl="0" algn="l">
              <a:spcBef>
                <a:spcPts val="1600"/>
              </a:spcBef>
              <a:spcAft>
                <a:spcPts val="1600"/>
              </a:spcAft>
              <a:buNone/>
            </a:pPr>
            <a:r>
              <a:rPr lang="en"/>
              <a:t>Real-time, accurate fire severity detection helps save lives and minimize damage.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9" title="Screenshot 2025-04-28 at 21.44.00.png"/>
          <p:cNvPicPr preferRelativeResize="0"/>
          <p:nvPr/>
        </p:nvPicPr>
        <p:blipFill>
          <a:blip r:embed="rId3">
            <a:alphaModFix/>
          </a:blip>
          <a:stretch>
            <a:fillRect/>
          </a:stretch>
        </p:blipFill>
        <p:spPr>
          <a:xfrm>
            <a:off x="1624888" y="328075"/>
            <a:ext cx="1063225" cy="717775"/>
          </a:xfrm>
          <a:prstGeom prst="rect">
            <a:avLst/>
          </a:prstGeom>
          <a:noFill/>
          <a:ln>
            <a:noFill/>
          </a:ln>
        </p:spPr>
      </p:pic>
      <p:pic>
        <p:nvPicPr>
          <p:cNvPr id="195" name="Google Shape;195;p39" title="Screenshot 2025-04-28 at 21.44.51.png"/>
          <p:cNvPicPr preferRelativeResize="0"/>
          <p:nvPr/>
        </p:nvPicPr>
        <p:blipFill rotWithShape="1">
          <a:blip r:embed="rId4">
            <a:alphaModFix/>
          </a:blip>
          <a:srcRect b="1811" l="21822" r="9030" t="34409"/>
          <a:stretch/>
        </p:blipFill>
        <p:spPr>
          <a:xfrm>
            <a:off x="1266146" y="1045849"/>
            <a:ext cx="1780701" cy="1338300"/>
          </a:xfrm>
          <a:prstGeom prst="rect">
            <a:avLst/>
          </a:prstGeom>
          <a:noFill/>
          <a:ln>
            <a:noFill/>
          </a:ln>
        </p:spPr>
      </p:pic>
      <p:pic>
        <p:nvPicPr>
          <p:cNvPr id="196" name="Google Shape;196;p39"/>
          <p:cNvPicPr preferRelativeResize="0"/>
          <p:nvPr/>
        </p:nvPicPr>
        <p:blipFill>
          <a:blip r:embed="rId5">
            <a:alphaModFix/>
          </a:blip>
          <a:stretch>
            <a:fillRect/>
          </a:stretch>
        </p:blipFill>
        <p:spPr>
          <a:xfrm>
            <a:off x="6435650" y="1183379"/>
            <a:ext cx="1063226" cy="1063246"/>
          </a:xfrm>
          <a:prstGeom prst="rect">
            <a:avLst/>
          </a:prstGeom>
          <a:noFill/>
          <a:ln>
            <a:noFill/>
          </a:ln>
        </p:spPr>
      </p:pic>
      <p:pic>
        <p:nvPicPr>
          <p:cNvPr id="197" name="Google Shape;197;p39" title="Screenshot 2025-04-28 at 21.47.23.png"/>
          <p:cNvPicPr preferRelativeResize="0"/>
          <p:nvPr/>
        </p:nvPicPr>
        <p:blipFill>
          <a:blip r:embed="rId6">
            <a:alphaModFix/>
          </a:blip>
          <a:stretch>
            <a:fillRect/>
          </a:stretch>
        </p:blipFill>
        <p:spPr>
          <a:xfrm>
            <a:off x="3046850" y="457200"/>
            <a:ext cx="579826" cy="459525"/>
          </a:xfrm>
          <a:prstGeom prst="rect">
            <a:avLst/>
          </a:prstGeom>
          <a:noFill/>
          <a:ln>
            <a:noFill/>
          </a:ln>
        </p:spPr>
      </p:pic>
      <p:pic>
        <p:nvPicPr>
          <p:cNvPr id="198" name="Google Shape;198;p39" title="ChatGPT Image Apr 28, 2025, 09_54_43 PM.png"/>
          <p:cNvPicPr preferRelativeResize="0"/>
          <p:nvPr/>
        </p:nvPicPr>
        <p:blipFill>
          <a:blip r:embed="rId7">
            <a:alphaModFix/>
          </a:blip>
          <a:stretch>
            <a:fillRect/>
          </a:stretch>
        </p:blipFill>
        <p:spPr>
          <a:xfrm>
            <a:off x="5550750" y="3078925"/>
            <a:ext cx="950600" cy="633725"/>
          </a:xfrm>
          <a:prstGeom prst="rect">
            <a:avLst/>
          </a:prstGeom>
          <a:noFill/>
          <a:ln>
            <a:noFill/>
          </a:ln>
        </p:spPr>
      </p:pic>
      <p:pic>
        <p:nvPicPr>
          <p:cNvPr id="199" name="Google Shape;199;p39" title="ChatGPT Image Apr 28, 2025, 09_54_43 PM.png"/>
          <p:cNvPicPr preferRelativeResize="0"/>
          <p:nvPr/>
        </p:nvPicPr>
        <p:blipFill>
          <a:blip r:embed="rId7">
            <a:alphaModFix/>
          </a:blip>
          <a:stretch>
            <a:fillRect/>
          </a:stretch>
        </p:blipFill>
        <p:spPr>
          <a:xfrm>
            <a:off x="5550750" y="3651400"/>
            <a:ext cx="950600" cy="633725"/>
          </a:xfrm>
          <a:prstGeom prst="rect">
            <a:avLst/>
          </a:prstGeom>
          <a:noFill/>
          <a:ln>
            <a:noFill/>
          </a:ln>
        </p:spPr>
      </p:pic>
      <p:pic>
        <p:nvPicPr>
          <p:cNvPr id="200" name="Google Shape;200;p39" title="ChatGPT Image Apr 28, 2025, 09_54_43 PM.png"/>
          <p:cNvPicPr preferRelativeResize="0"/>
          <p:nvPr/>
        </p:nvPicPr>
        <p:blipFill>
          <a:blip r:embed="rId7">
            <a:alphaModFix/>
          </a:blip>
          <a:stretch>
            <a:fillRect/>
          </a:stretch>
        </p:blipFill>
        <p:spPr>
          <a:xfrm>
            <a:off x="5550750" y="4189575"/>
            <a:ext cx="950600" cy="633725"/>
          </a:xfrm>
          <a:prstGeom prst="rect">
            <a:avLst/>
          </a:prstGeom>
          <a:noFill/>
          <a:ln>
            <a:noFill/>
          </a:ln>
        </p:spPr>
      </p:pic>
      <p:pic>
        <p:nvPicPr>
          <p:cNvPr id="201" name="Google Shape;201;p39" title="Screenshot 2025-04-28 at 22.00.54.png"/>
          <p:cNvPicPr preferRelativeResize="0"/>
          <p:nvPr/>
        </p:nvPicPr>
        <p:blipFill>
          <a:blip r:embed="rId8">
            <a:alphaModFix/>
          </a:blip>
          <a:stretch>
            <a:fillRect/>
          </a:stretch>
        </p:blipFill>
        <p:spPr>
          <a:xfrm>
            <a:off x="6782400" y="3251450"/>
            <a:ext cx="1419399" cy="1399324"/>
          </a:xfrm>
          <a:prstGeom prst="rect">
            <a:avLst/>
          </a:prstGeom>
          <a:noFill/>
          <a:ln>
            <a:noFill/>
          </a:ln>
        </p:spPr>
      </p:pic>
      <p:pic>
        <p:nvPicPr>
          <p:cNvPr id="202" name="Google Shape;202;p39" title="Screenshot 2025-04-28 at 21.47.23.png"/>
          <p:cNvPicPr preferRelativeResize="0"/>
          <p:nvPr/>
        </p:nvPicPr>
        <p:blipFill>
          <a:blip r:embed="rId6">
            <a:alphaModFix/>
          </a:blip>
          <a:stretch>
            <a:fillRect/>
          </a:stretch>
        </p:blipFill>
        <p:spPr>
          <a:xfrm>
            <a:off x="3941800" y="457200"/>
            <a:ext cx="579826" cy="459525"/>
          </a:xfrm>
          <a:prstGeom prst="rect">
            <a:avLst/>
          </a:prstGeom>
          <a:noFill/>
          <a:ln>
            <a:noFill/>
          </a:ln>
        </p:spPr>
      </p:pic>
      <p:pic>
        <p:nvPicPr>
          <p:cNvPr id="203" name="Google Shape;203;p39" title="Screenshot 2025-04-28 at 21.47.23.png"/>
          <p:cNvPicPr preferRelativeResize="0"/>
          <p:nvPr/>
        </p:nvPicPr>
        <p:blipFill>
          <a:blip r:embed="rId6">
            <a:alphaModFix/>
          </a:blip>
          <a:stretch>
            <a:fillRect/>
          </a:stretch>
        </p:blipFill>
        <p:spPr>
          <a:xfrm>
            <a:off x="4836750" y="457200"/>
            <a:ext cx="579826" cy="459525"/>
          </a:xfrm>
          <a:prstGeom prst="rect">
            <a:avLst/>
          </a:prstGeom>
          <a:noFill/>
          <a:ln>
            <a:noFill/>
          </a:ln>
        </p:spPr>
      </p:pic>
      <p:pic>
        <p:nvPicPr>
          <p:cNvPr id="204" name="Google Shape;204;p39" title="Screenshot 2025-04-28 at 21.47.23.png"/>
          <p:cNvPicPr preferRelativeResize="0"/>
          <p:nvPr/>
        </p:nvPicPr>
        <p:blipFill>
          <a:blip r:embed="rId6">
            <a:alphaModFix/>
          </a:blip>
          <a:stretch>
            <a:fillRect/>
          </a:stretch>
        </p:blipFill>
        <p:spPr>
          <a:xfrm>
            <a:off x="5731700" y="457200"/>
            <a:ext cx="579826" cy="459525"/>
          </a:xfrm>
          <a:prstGeom prst="rect">
            <a:avLst/>
          </a:prstGeom>
          <a:noFill/>
          <a:ln>
            <a:noFill/>
          </a:ln>
        </p:spPr>
      </p:pic>
      <p:pic>
        <p:nvPicPr>
          <p:cNvPr id="205" name="Google Shape;205;p39" title="Screenshot 2025-04-28 at 21.47.23.png"/>
          <p:cNvPicPr preferRelativeResize="0"/>
          <p:nvPr/>
        </p:nvPicPr>
        <p:blipFill>
          <a:blip r:embed="rId6">
            <a:alphaModFix/>
          </a:blip>
          <a:stretch>
            <a:fillRect/>
          </a:stretch>
        </p:blipFill>
        <p:spPr>
          <a:xfrm>
            <a:off x="6677350" y="457200"/>
            <a:ext cx="579826" cy="459525"/>
          </a:xfrm>
          <a:prstGeom prst="rect">
            <a:avLst/>
          </a:prstGeom>
          <a:noFill/>
          <a:ln>
            <a:noFill/>
          </a:ln>
        </p:spPr>
      </p:pic>
      <p:pic>
        <p:nvPicPr>
          <p:cNvPr id="206" name="Google Shape;206;p39" title="Screenshot 2025-04-28 at 22.14.08.png"/>
          <p:cNvPicPr preferRelativeResize="0"/>
          <p:nvPr/>
        </p:nvPicPr>
        <p:blipFill>
          <a:blip r:embed="rId9">
            <a:alphaModFix/>
          </a:blip>
          <a:stretch>
            <a:fillRect/>
          </a:stretch>
        </p:blipFill>
        <p:spPr>
          <a:xfrm>
            <a:off x="7746329" y="1485238"/>
            <a:ext cx="630145" cy="459525"/>
          </a:xfrm>
          <a:prstGeom prst="rect">
            <a:avLst/>
          </a:prstGeom>
          <a:noFill/>
          <a:ln>
            <a:noFill/>
          </a:ln>
        </p:spPr>
      </p:pic>
      <p:pic>
        <p:nvPicPr>
          <p:cNvPr id="207" name="Google Shape;207;p39" title="Screenshot 2025-04-28 at 22.14.08.png"/>
          <p:cNvPicPr preferRelativeResize="0"/>
          <p:nvPr/>
        </p:nvPicPr>
        <p:blipFill>
          <a:blip r:embed="rId9">
            <a:alphaModFix/>
          </a:blip>
          <a:stretch>
            <a:fillRect/>
          </a:stretch>
        </p:blipFill>
        <p:spPr>
          <a:xfrm>
            <a:off x="7746329" y="2051338"/>
            <a:ext cx="630145" cy="459525"/>
          </a:xfrm>
          <a:prstGeom prst="rect">
            <a:avLst/>
          </a:prstGeom>
          <a:noFill/>
          <a:ln>
            <a:noFill/>
          </a:ln>
        </p:spPr>
      </p:pic>
      <p:pic>
        <p:nvPicPr>
          <p:cNvPr id="208" name="Google Shape;208;p39" title="Screenshot 2025-04-28 at 22.14.08.png"/>
          <p:cNvPicPr preferRelativeResize="0"/>
          <p:nvPr/>
        </p:nvPicPr>
        <p:blipFill>
          <a:blip r:embed="rId9">
            <a:alphaModFix/>
          </a:blip>
          <a:stretch>
            <a:fillRect/>
          </a:stretch>
        </p:blipFill>
        <p:spPr>
          <a:xfrm>
            <a:off x="7746329" y="2617438"/>
            <a:ext cx="630145" cy="459525"/>
          </a:xfrm>
          <a:prstGeom prst="rect">
            <a:avLst/>
          </a:prstGeom>
          <a:noFill/>
          <a:ln>
            <a:noFill/>
          </a:ln>
        </p:spPr>
      </p:pic>
      <p:pic>
        <p:nvPicPr>
          <p:cNvPr id="209" name="Google Shape;209;p39" title="Screenshot 2025-04-28 at 22.14.08.png"/>
          <p:cNvPicPr preferRelativeResize="0"/>
          <p:nvPr/>
        </p:nvPicPr>
        <p:blipFill>
          <a:blip r:embed="rId9">
            <a:alphaModFix/>
          </a:blip>
          <a:stretch>
            <a:fillRect/>
          </a:stretch>
        </p:blipFill>
        <p:spPr>
          <a:xfrm>
            <a:off x="8309604" y="3300238"/>
            <a:ext cx="630145" cy="459525"/>
          </a:xfrm>
          <a:prstGeom prst="rect">
            <a:avLst/>
          </a:prstGeom>
          <a:noFill/>
          <a:ln>
            <a:noFill/>
          </a:ln>
        </p:spPr>
      </p:pic>
      <p:pic>
        <p:nvPicPr>
          <p:cNvPr id="210" name="Google Shape;210;p39" title="ChatGPT Image Apr 28, 2025, 09_54_43 PM.png"/>
          <p:cNvPicPr preferRelativeResize="0"/>
          <p:nvPr/>
        </p:nvPicPr>
        <p:blipFill>
          <a:blip r:embed="rId7">
            <a:alphaModFix/>
          </a:blip>
          <a:stretch>
            <a:fillRect/>
          </a:stretch>
        </p:blipFill>
        <p:spPr>
          <a:xfrm>
            <a:off x="4271100" y="4189575"/>
            <a:ext cx="950600" cy="633725"/>
          </a:xfrm>
          <a:prstGeom prst="rect">
            <a:avLst/>
          </a:prstGeom>
          <a:noFill/>
          <a:ln>
            <a:noFill/>
          </a:ln>
        </p:spPr>
      </p:pic>
      <p:pic>
        <p:nvPicPr>
          <p:cNvPr id="211" name="Google Shape;211;p39" title="ChatGPT Image Apr 28, 2025, 09_54_43 PM.png"/>
          <p:cNvPicPr preferRelativeResize="0"/>
          <p:nvPr/>
        </p:nvPicPr>
        <p:blipFill>
          <a:blip r:embed="rId7">
            <a:alphaModFix/>
          </a:blip>
          <a:stretch>
            <a:fillRect/>
          </a:stretch>
        </p:blipFill>
        <p:spPr>
          <a:xfrm>
            <a:off x="2991450" y="4189575"/>
            <a:ext cx="950600" cy="633725"/>
          </a:xfrm>
          <a:prstGeom prst="rect">
            <a:avLst/>
          </a:prstGeom>
          <a:noFill/>
          <a:ln>
            <a:noFill/>
          </a:ln>
        </p:spPr>
      </p:pic>
      <p:pic>
        <p:nvPicPr>
          <p:cNvPr id="212" name="Google Shape;212;p39" title="ChatGPT Image Apr 28, 2025, 09_54_43 PM.png"/>
          <p:cNvPicPr preferRelativeResize="0"/>
          <p:nvPr/>
        </p:nvPicPr>
        <p:blipFill>
          <a:blip r:embed="rId7">
            <a:alphaModFix/>
          </a:blip>
          <a:stretch>
            <a:fillRect/>
          </a:stretch>
        </p:blipFill>
        <p:spPr>
          <a:xfrm>
            <a:off x="1711800" y="4189575"/>
            <a:ext cx="950600" cy="633725"/>
          </a:xfrm>
          <a:prstGeom prst="rect">
            <a:avLst/>
          </a:prstGeom>
          <a:noFill/>
          <a:ln>
            <a:noFill/>
          </a:ln>
        </p:spPr>
      </p:pic>
      <p:pic>
        <p:nvPicPr>
          <p:cNvPr id="213" name="Google Shape;213;p39" title="ChatGPT Image Apr 28, 2025, 09_54_43 PM.png"/>
          <p:cNvPicPr preferRelativeResize="0"/>
          <p:nvPr/>
        </p:nvPicPr>
        <p:blipFill>
          <a:blip r:embed="rId7">
            <a:alphaModFix/>
          </a:blip>
          <a:stretch>
            <a:fillRect/>
          </a:stretch>
        </p:blipFill>
        <p:spPr>
          <a:xfrm>
            <a:off x="1681200" y="3300250"/>
            <a:ext cx="950600" cy="633725"/>
          </a:xfrm>
          <a:prstGeom prst="rect">
            <a:avLst/>
          </a:prstGeom>
          <a:noFill/>
          <a:ln>
            <a:noFill/>
          </a:ln>
        </p:spPr>
      </p:pic>
      <p:pic>
        <p:nvPicPr>
          <p:cNvPr id="214" name="Google Shape;214;p39" title="ChatGPT Image Apr 28, 2025, 09_54_43 PM.png"/>
          <p:cNvPicPr preferRelativeResize="0"/>
          <p:nvPr/>
        </p:nvPicPr>
        <p:blipFill>
          <a:blip r:embed="rId7">
            <a:alphaModFix/>
          </a:blip>
          <a:stretch>
            <a:fillRect/>
          </a:stretch>
        </p:blipFill>
        <p:spPr>
          <a:xfrm>
            <a:off x="1624900" y="2525337"/>
            <a:ext cx="950600" cy="63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
                                        <p:tgtEl>
                                          <p:spTgt spid="197"/>
                                        </p:tgtEl>
                                      </p:cBhvr>
                                    </p:animEffect>
                                  </p:childTnLst>
                                </p:cTn>
                              </p:par>
                            </p:childTnLst>
                          </p:cTn>
                        </p:par>
                        <p:par>
                          <p:cTn fill="hold">
                            <p:stCondLst>
                              <p:cond delay="1100"/>
                            </p:stCondLst>
                            <p:childTnLst>
                              <p:par>
                                <p:cTn fill="hold" nodeType="afterEffect" presetClass="exit" presetID="10" presetSubtype="0">
                                  <p:stCondLst>
                                    <p:cond delay="0"/>
                                  </p:stCondLst>
                                  <p:childTnLst>
                                    <p:animEffect filter="fade" transition="out">
                                      <p:cBhvr>
                                        <p:cTn dur="100"/>
                                        <p:tgtEl>
                                          <p:spTgt spid="197"/>
                                        </p:tgtEl>
                                      </p:cBhvr>
                                    </p:animEffect>
                                    <p:set>
                                      <p:cBhvr>
                                        <p:cTn dur="1" fill="hold">
                                          <p:stCondLst>
                                            <p:cond delay="100"/>
                                          </p:stCondLst>
                                        </p:cTn>
                                        <p:tgtEl>
                                          <p:spTgt spid="197"/>
                                        </p:tgtEl>
                                        <p:attrNameLst>
                                          <p:attrName>style.visibility</p:attrName>
                                        </p:attrNameLst>
                                      </p:cBhvr>
                                      <p:to>
                                        <p:strVal val="hidden"/>
                                      </p:to>
                                    </p:se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
                                        <p:tgtEl>
                                          <p:spTgt spid="202"/>
                                        </p:tgtEl>
                                      </p:cBhvr>
                                    </p:animEffect>
                                  </p:childTnLst>
                                </p:cTn>
                              </p:par>
                            </p:childTnLst>
                          </p:cTn>
                        </p:par>
                        <p:par>
                          <p:cTn fill="hold">
                            <p:stCondLst>
                              <p:cond delay="1300"/>
                            </p:stCondLst>
                            <p:childTnLst>
                              <p:par>
                                <p:cTn fill="hold" nodeType="afterEffect" presetClass="exit" presetID="10" presetSubtype="0">
                                  <p:stCondLst>
                                    <p:cond delay="0"/>
                                  </p:stCondLst>
                                  <p:childTnLst>
                                    <p:animEffect filter="fade" transition="out">
                                      <p:cBhvr>
                                        <p:cTn dur="100"/>
                                        <p:tgtEl>
                                          <p:spTgt spid="202"/>
                                        </p:tgtEl>
                                      </p:cBhvr>
                                    </p:animEffect>
                                    <p:set>
                                      <p:cBhvr>
                                        <p:cTn dur="1" fill="hold">
                                          <p:stCondLst>
                                            <p:cond delay="100"/>
                                          </p:stCondLst>
                                        </p:cTn>
                                        <p:tgtEl>
                                          <p:spTgt spid="202"/>
                                        </p:tgtEl>
                                        <p:attrNameLst>
                                          <p:attrName>style.visibility</p:attrName>
                                        </p:attrNameLst>
                                      </p:cBhvr>
                                      <p:to>
                                        <p:strVal val="hidden"/>
                                      </p:to>
                                    </p:se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
                                        <p:tgtEl>
                                          <p:spTgt spid="203"/>
                                        </p:tgtEl>
                                      </p:cBhvr>
                                    </p:animEffect>
                                  </p:childTnLst>
                                </p:cTn>
                              </p:par>
                            </p:childTnLst>
                          </p:cTn>
                        </p:par>
                        <p:par>
                          <p:cTn fill="hold">
                            <p:stCondLst>
                              <p:cond delay="1500"/>
                            </p:stCondLst>
                            <p:childTnLst>
                              <p:par>
                                <p:cTn fill="hold" nodeType="afterEffect" presetClass="exit" presetID="10" presetSubtype="0">
                                  <p:stCondLst>
                                    <p:cond delay="0"/>
                                  </p:stCondLst>
                                  <p:childTnLst>
                                    <p:animEffect filter="fade" transition="out">
                                      <p:cBhvr>
                                        <p:cTn dur="100"/>
                                        <p:tgtEl>
                                          <p:spTgt spid="203"/>
                                        </p:tgtEl>
                                      </p:cBhvr>
                                    </p:animEffect>
                                    <p:set>
                                      <p:cBhvr>
                                        <p:cTn dur="1" fill="hold">
                                          <p:stCondLst>
                                            <p:cond delay="100"/>
                                          </p:stCondLst>
                                        </p:cTn>
                                        <p:tgtEl>
                                          <p:spTgt spid="203"/>
                                        </p:tgtEl>
                                        <p:attrNameLst>
                                          <p:attrName>style.visibility</p:attrName>
                                        </p:attrNameLst>
                                      </p:cBhvr>
                                      <p:to>
                                        <p:strVal val="hidden"/>
                                      </p:to>
                                    </p:se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
                                        <p:tgtEl>
                                          <p:spTgt spid="204"/>
                                        </p:tgtEl>
                                      </p:cBhvr>
                                    </p:animEffect>
                                  </p:childTnLst>
                                </p:cTn>
                              </p:par>
                            </p:childTnLst>
                          </p:cTn>
                        </p:par>
                        <p:par>
                          <p:cTn fill="hold">
                            <p:stCondLst>
                              <p:cond delay="1700"/>
                            </p:stCondLst>
                            <p:childTnLst>
                              <p:par>
                                <p:cTn fill="hold" nodeType="afterEffect" presetClass="exit" presetID="10" presetSubtype="0">
                                  <p:stCondLst>
                                    <p:cond delay="0"/>
                                  </p:stCondLst>
                                  <p:childTnLst>
                                    <p:animEffect filter="fade" transition="out">
                                      <p:cBhvr>
                                        <p:cTn dur="100"/>
                                        <p:tgtEl>
                                          <p:spTgt spid="204"/>
                                        </p:tgtEl>
                                      </p:cBhvr>
                                    </p:animEffect>
                                    <p:set>
                                      <p:cBhvr>
                                        <p:cTn dur="1" fill="hold">
                                          <p:stCondLst>
                                            <p:cond delay="100"/>
                                          </p:stCondLst>
                                        </p:cTn>
                                        <p:tgtEl>
                                          <p:spTgt spid="204"/>
                                        </p:tgtEl>
                                        <p:attrNameLst>
                                          <p:attrName>style.visibility</p:attrName>
                                        </p:attrNameLst>
                                      </p:cBhvr>
                                      <p:to>
                                        <p:strVal val="hidden"/>
                                      </p:to>
                                    </p:se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
                                        <p:tgtEl>
                                          <p:spTgt spid="205"/>
                                        </p:tgtEl>
                                      </p:cBhvr>
                                    </p:animEffect>
                                  </p:childTnLst>
                                </p:cTn>
                              </p:par>
                            </p:childTnLst>
                          </p:cTn>
                        </p:par>
                        <p:par>
                          <p:cTn fill="hold">
                            <p:stCondLst>
                              <p:cond delay="1900"/>
                            </p:stCondLst>
                            <p:childTnLst>
                              <p:par>
                                <p:cTn fill="hold" nodeType="afterEffect" presetClass="entr" presetID="2" presetSubtype="2">
                                  <p:stCondLst>
                                    <p:cond delay="0"/>
                                  </p:stCondLst>
                                  <p:childTnLst>
                                    <p:set>
                                      <p:cBhvr>
                                        <p:cTn dur="1" fill="hold">
                                          <p:stCondLst>
                                            <p:cond delay="0"/>
                                          </p:stCondLst>
                                        </p:cTn>
                                        <p:tgtEl>
                                          <p:spTgt spid="206"/>
                                        </p:tgtEl>
                                        <p:attrNameLst>
                                          <p:attrName>style.visibility</p:attrName>
                                        </p:attrNameLst>
                                      </p:cBhvr>
                                      <p:to>
                                        <p:strVal val="visible"/>
                                      </p:to>
                                    </p:set>
                                    <p:anim calcmode="lin" valueType="num">
                                      <p:cBhvr additive="base">
                                        <p:cTn dur="100"/>
                                        <p:tgtEl>
                                          <p:spTgt spid="206"/>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100"/>
                                        <p:tgtEl>
                                          <p:spTgt spid="206"/>
                                        </p:tgtEl>
                                      </p:cBhvr>
                                    </p:animEffect>
                                    <p:set>
                                      <p:cBhvr>
                                        <p:cTn dur="1" fill="hold">
                                          <p:stCondLst>
                                            <p:cond delay="100"/>
                                          </p:stCondLst>
                                        </p:cTn>
                                        <p:tgtEl>
                                          <p:spTgt spid="206"/>
                                        </p:tgtEl>
                                        <p:attrNameLst>
                                          <p:attrName>style.visibility</p:attrName>
                                        </p:attrNameLst>
                                      </p:cBhvr>
                                      <p:to>
                                        <p:strVal val="hidden"/>
                                      </p:to>
                                    </p:se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
                                        <p:tgtEl>
                                          <p:spTgt spid="207"/>
                                        </p:tgtEl>
                                      </p:cBhvr>
                                    </p:animEffect>
                                  </p:childTnLst>
                                </p:cTn>
                              </p:par>
                            </p:childTnLst>
                          </p:cTn>
                        </p:par>
                        <p:par>
                          <p:cTn fill="hold">
                            <p:stCondLst>
                              <p:cond delay="2200"/>
                            </p:stCondLst>
                            <p:childTnLst>
                              <p:par>
                                <p:cTn fill="hold" nodeType="afterEffect" presetClass="exit" presetID="10" presetSubtype="0">
                                  <p:stCondLst>
                                    <p:cond delay="0"/>
                                  </p:stCondLst>
                                  <p:childTnLst>
                                    <p:animEffect filter="fade" transition="out">
                                      <p:cBhvr>
                                        <p:cTn dur="100"/>
                                        <p:tgtEl>
                                          <p:spTgt spid="207"/>
                                        </p:tgtEl>
                                      </p:cBhvr>
                                    </p:animEffect>
                                    <p:set>
                                      <p:cBhvr>
                                        <p:cTn dur="1" fill="hold">
                                          <p:stCondLst>
                                            <p:cond delay="100"/>
                                          </p:stCondLst>
                                        </p:cTn>
                                        <p:tgtEl>
                                          <p:spTgt spid="207"/>
                                        </p:tgtEl>
                                        <p:attrNameLst>
                                          <p:attrName>style.visibility</p:attrName>
                                        </p:attrNameLst>
                                      </p:cBhvr>
                                      <p:to>
                                        <p:strVal val="hidden"/>
                                      </p:to>
                                    </p:set>
                                  </p:childTnLst>
                                </p:cTn>
                              </p:par>
                            </p:childTnLst>
                          </p:cTn>
                        </p:par>
                        <p:par>
                          <p:cTn fill="hold">
                            <p:stCondLst>
                              <p:cond delay="2300"/>
                            </p:stCondLst>
                            <p:childTnLst>
                              <p:par>
                                <p:cTn fill="hold" nodeType="after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
                                        <p:tgtEl>
                                          <p:spTgt spid="208"/>
                                        </p:tgtEl>
                                      </p:cBhvr>
                                    </p:animEffect>
                                  </p:childTnLst>
                                </p:cTn>
                              </p:par>
                            </p:childTnLst>
                          </p:cTn>
                        </p:par>
                        <p:par>
                          <p:cTn fill="hold">
                            <p:stCondLst>
                              <p:cond delay="2400"/>
                            </p:stCondLst>
                            <p:childTnLst>
                              <p:par>
                                <p:cTn fill="hold" nodeType="afterEffect" presetClass="exit" presetID="10" presetSubtype="0">
                                  <p:stCondLst>
                                    <p:cond delay="0"/>
                                  </p:stCondLst>
                                  <p:childTnLst>
                                    <p:animEffect filter="fade" transition="out">
                                      <p:cBhvr>
                                        <p:cTn dur="100"/>
                                        <p:tgtEl>
                                          <p:spTgt spid="208"/>
                                        </p:tgtEl>
                                      </p:cBhvr>
                                    </p:animEffect>
                                    <p:set>
                                      <p:cBhvr>
                                        <p:cTn dur="1" fill="hold">
                                          <p:stCondLst>
                                            <p:cond delay="100"/>
                                          </p:stCondLst>
                                        </p:cTn>
                                        <p:tgtEl>
                                          <p:spTgt spid="208"/>
                                        </p:tgtEl>
                                        <p:attrNameLst>
                                          <p:attrName>style.visibility</p:attrName>
                                        </p:attrNameLst>
                                      </p:cBhvr>
                                      <p:to>
                                        <p:strVal val="hidden"/>
                                      </p:to>
                                    </p:se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
                                        <p:tgtEl>
                                          <p:spTgt spid="209"/>
                                        </p:tgtEl>
                                      </p:cBhvr>
                                    </p:animEffect>
                                  </p:childTnLst>
                                </p:cTn>
                              </p:par>
                            </p:childTnLst>
                          </p:cTn>
                        </p:par>
                        <p:par>
                          <p:cTn fill="hold">
                            <p:stCondLst>
                              <p:cond delay="2600"/>
                            </p:stCondLst>
                            <p:childTnLst>
                              <p:par>
                                <p:cTn fill="hold" nodeType="afterEffect" presetClass="exit" presetID="10" presetSubtype="0">
                                  <p:stCondLst>
                                    <p:cond delay="0"/>
                                  </p:stCondLst>
                                  <p:childTnLst>
                                    <p:animEffect filter="fade" transition="out">
                                      <p:cBhvr>
                                        <p:cTn dur="100"/>
                                        <p:tgtEl>
                                          <p:spTgt spid="200"/>
                                        </p:tgtEl>
                                      </p:cBhvr>
                                    </p:animEffect>
                                    <p:set>
                                      <p:cBhvr>
                                        <p:cTn dur="1" fill="hold">
                                          <p:stCondLst>
                                            <p:cond delay="100"/>
                                          </p:stCondLst>
                                        </p:cTn>
                                        <p:tgtEl>
                                          <p:spTgt spid="200"/>
                                        </p:tgtEl>
                                        <p:attrNameLst>
                                          <p:attrName>style.visibility</p:attrName>
                                        </p:attrNameLst>
                                      </p:cBhvr>
                                      <p:to>
                                        <p:strVal val="hidden"/>
                                      </p:to>
                                    </p:set>
                                  </p:childTnLst>
                                </p:cTn>
                              </p:par>
                            </p:childTnLst>
                          </p:cTn>
                        </p:par>
                        <p:par>
                          <p:cTn fill="hold">
                            <p:stCondLst>
                              <p:cond delay="270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
                                        <p:tgtEl>
                                          <p:spTgt spid="210"/>
                                        </p:tgtEl>
                                      </p:cBhvr>
                                    </p:animEffect>
                                  </p:childTnLst>
                                </p:cTn>
                              </p:par>
                            </p:childTnLst>
                          </p:cTn>
                        </p:par>
                        <p:par>
                          <p:cTn fill="hold">
                            <p:stCondLst>
                              <p:cond delay="2800"/>
                            </p:stCondLst>
                            <p:childTnLst>
                              <p:par>
                                <p:cTn fill="hold" nodeType="afterEffect" presetClass="exit" presetID="10" presetSubtype="0">
                                  <p:stCondLst>
                                    <p:cond delay="0"/>
                                  </p:stCondLst>
                                  <p:childTnLst>
                                    <p:animEffect filter="fade" transition="out">
                                      <p:cBhvr>
                                        <p:cTn dur="100"/>
                                        <p:tgtEl>
                                          <p:spTgt spid="210"/>
                                        </p:tgtEl>
                                      </p:cBhvr>
                                    </p:animEffect>
                                    <p:set>
                                      <p:cBhvr>
                                        <p:cTn dur="1" fill="hold">
                                          <p:stCondLst>
                                            <p:cond delay="100"/>
                                          </p:stCondLst>
                                        </p:cTn>
                                        <p:tgtEl>
                                          <p:spTgt spid="210"/>
                                        </p:tgtEl>
                                        <p:attrNameLst>
                                          <p:attrName>style.visibility</p:attrName>
                                        </p:attrNameLst>
                                      </p:cBhvr>
                                      <p:to>
                                        <p:strVal val="hidden"/>
                                      </p:to>
                                    </p:set>
                                  </p:childTnLst>
                                </p:cTn>
                              </p:par>
                            </p:childTnLst>
                          </p:cTn>
                        </p:par>
                        <p:par>
                          <p:cTn fill="hold">
                            <p:stCondLst>
                              <p:cond delay="2900"/>
                            </p:stCondLst>
                            <p:childTnLst>
                              <p:par>
                                <p:cTn fill="hold" nodeType="after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300"/>
                                        <p:tgtEl>
                                          <p:spTgt spid="211"/>
                                        </p:tgtEl>
                                      </p:cBhvr>
                                    </p:animEffect>
                                  </p:childTnLst>
                                </p:cTn>
                              </p:par>
                            </p:childTnLst>
                          </p:cTn>
                        </p:par>
                        <p:par>
                          <p:cTn fill="hold">
                            <p:stCondLst>
                              <p:cond delay="3200"/>
                            </p:stCondLst>
                            <p:childTnLst>
                              <p:par>
                                <p:cTn fill="hold" nodeType="afterEffect" presetClass="exit" presetID="10" presetSubtype="0">
                                  <p:stCondLst>
                                    <p:cond delay="0"/>
                                  </p:stCondLst>
                                  <p:childTnLst>
                                    <p:animEffect filter="fade" transition="out">
                                      <p:cBhvr>
                                        <p:cTn dur="100"/>
                                        <p:tgtEl>
                                          <p:spTgt spid="211"/>
                                        </p:tgtEl>
                                      </p:cBhvr>
                                    </p:animEffect>
                                    <p:set>
                                      <p:cBhvr>
                                        <p:cTn dur="1" fill="hold">
                                          <p:stCondLst>
                                            <p:cond delay="100"/>
                                          </p:stCondLst>
                                        </p:cTn>
                                        <p:tgtEl>
                                          <p:spTgt spid="211"/>
                                        </p:tgtEl>
                                        <p:attrNameLst>
                                          <p:attrName>style.visibility</p:attrName>
                                        </p:attrNameLst>
                                      </p:cBhvr>
                                      <p:to>
                                        <p:strVal val="hidden"/>
                                      </p:to>
                                    </p:set>
                                  </p:childTnLst>
                                </p:cTn>
                              </p:par>
                            </p:childTnLst>
                          </p:cTn>
                        </p:par>
                        <p:par>
                          <p:cTn fill="hold">
                            <p:stCondLst>
                              <p:cond delay="3300"/>
                            </p:stCondLst>
                            <p:childTnLst>
                              <p:par>
                                <p:cTn fill="hold" nodeType="after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
                                        <p:tgtEl>
                                          <p:spTgt spid="212"/>
                                        </p:tgtEl>
                                      </p:cBhvr>
                                    </p:animEffect>
                                  </p:childTnLst>
                                </p:cTn>
                              </p:par>
                            </p:childTnLst>
                          </p:cTn>
                        </p:par>
                        <p:par>
                          <p:cTn fill="hold">
                            <p:stCondLst>
                              <p:cond delay="3400"/>
                            </p:stCondLst>
                            <p:childTnLst>
                              <p:par>
                                <p:cTn fill="hold" nodeType="afterEffect" presetClass="exit" presetID="10" presetSubtype="0">
                                  <p:stCondLst>
                                    <p:cond delay="0"/>
                                  </p:stCondLst>
                                  <p:childTnLst>
                                    <p:animEffect filter="fade" transition="out">
                                      <p:cBhvr>
                                        <p:cTn dur="100"/>
                                        <p:tgtEl>
                                          <p:spTgt spid="212"/>
                                        </p:tgtEl>
                                      </p:cBhvr>
                                    </p:animEffect>
                                    <p:set>
                                      <p:cBhvr>
                                        <p:cTn dur="1" fill="hold">
                                          <p:stCondLst>
                                            <p:cond delay="100"/>
                                          </p:stCondLst>
                                        </p:cTn>
                                        <p:tgtEl>
                                          <p:spTgt spid="212"/>
                                        </p:tgtEl>
                                        <p:attrNameLst>
                                          <p:attrName>style.visibility</p:attrName>
                                        </p:attrNameLst>
                                      </p:cBhvr>
                                      <p:to>
                                        <p:strVal val="hidden"/>
                                      </p:to>
                                    </p:se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
                                        <p:tgtEl>
                                          <p:spTgt spid="213"/>
                                        </p:tgtEl>
                                      </p:cBhvr>
                                    </p:animEffect>
                                  </p:childTnLst>
                                </p:cTn>
                              </p:par>
                            </p:childTnLst>
                          </p:cTn>
                        </p:par>
                        <p:par>
                          <p:cTn fill="hold">
                            <p:stCondLst>
                              <p:cond delay="3600"/>
                            </p:stCondLst>
                            <p:childTnLst>
                              <p:par>
                                <p:cTn fill="hold" nodeType="afterEffect" presetClass="exit" presetID="10" presetSubtype="0">
                                  <p:stCondLst>
                                    <p:cond delay="0"/>
                                  </p:stCondLst>
                                  <p:childTnLst>
                                    <p:animEffect filter="fade" transition="out">
                                      <p:cBhvr>
                                        <p:cTn dur="100"/>
                                        <p:tgtEl>
                                          <p:spTgt spid="213"/>
                                        </p:tgtEl>
                                      </p:cBhvr>
                                    </p:animEffect>
                                    <p:set>
                                      <p:cBhvr>
                                        <p:cTn dur="1" fill="hold">
                                          <p:stCondLst>
                                            <p:cond delay="100"/>
                                          </p:stCondLst>
                                        </p:cTn>
                                        <p:tgtEl>
                                          <p:spTgt spid="213"/>
                                        </p:tgtEl>
                                        <p:attrNameLst>
                                          <p:attrName>style.visibility</p:attrName>
                                        </p:attrNameLst>
                                      </p:cBhvr>
                                      <p:to>
                                        <p:strVal val="hidden"/>
                                      </p:to>
                                    </p:set>
                                  </p:childTnLst>
                                </p:cTn>
                              </p:par>
                            </p:childTnLst>
                          </p:cTn>
                        </p:par>
                        <p:par>
                          <p:cTn fill="hold">
                            <p:stCondLst>
                              <p:cond delay="3700"/>
                            </p:stCondLst>
                            <p:childTnLst>
                              <p:par>
                                <p:cTn fill="hold" nodeType="after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type="title"/>
          </p:nvPr>
        </p:nvSpPr>
        <p:spPr>
          <a:xfrm>
            <a:off x="3278550" y="2432488"/>
            <a:ext cx="258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Introduction</a:t>
            </a:r>
            <a:endParaRPr/>
          </a:p>
        </p:txBody>
      </p:sp>
      <p:sp>
        <p:nvSpPr>
          <p:cNvPr id="220" name="Google Shape;220;p40"/>
          <p:cNvSpPr txBox="1"/>
          <p:nvPr>
            <p:ph idx="2" type="title"/>
          </p:nvPr>
        </p:nvSpPr>
        <p:spPr>
          <a:xfrm>
            <a:off x="3278550" y="1294038"/>
            <a:ext cx="2586900" cy="108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a:t>
            </a:r>
            <a:endParaRPr/>
          </a:p>
        </p:txBody>
      </p:sp>
      <p:cxnSp>
        <p:nvCxnSpPr>
          <p:cNvPr id="221" name="Google Shape;221;p40"/>
          <p:cNvCxnSpPr/>
          <p:nvPr/>
        </p:nvCxnSpPr>
        <p:spPr>
          <a:xfrm>
            <a:off x="2916000" y="2278650"/>
            <a:ext cx="3312000" cy="1950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1"/>
          <p:cNvSpPr txBox="1"/>
          <p:nvPr>
            <p:ph type="title"/>
          </p:nvPr>
        </p:nvSpPr>
        <p:spPr>
          <a:xfrm>
            <a:off x="311700" y="345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information</a:t>
            </a:r>
            <a:endParaRPr/>
          </a:p>
        </p:txBody>
      </p:sp>
      <p:sp>
        <p:nvSpPr>
          <p:cNvPr id="227" name="Google Shape;227;p41"/>
          <p:cNvSpPr txBox="1"/>
          <p:nvPr>
            <p:ph idx="2" type="title"/>
          </p:nvPr>
        </p:nvSpPr>
        <p:spPr>
          <a:xfrm>
            <a:off x="1252854" y="1361325"/>
            <a:ext cx="20283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Source</a:t>
            </a:r>
            <a:endParaRPr/>
          </a:p>
        </p:txBody>
      </p:sp>
      <p:sp>
        <p:nvSpPr>
          <p:cNvPr id="228" name="Google Shape;228;p41"/>
          <p:cNvSpPr txBox="1"/>
          <p:nvPr>
            <p:ph idx="1" type="subTitle"/>
          </p:nvPr>
        </p:nvSpPr>
        <p:spPr>
          <a:xfrm>
            <a:off x="1252854" y="3340818"/>
            <a:ext cx="2028300" cy="11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t>
            </a:r>
            <a:r>
              <a:rPr lang="en"/>
              <a:t>rom real scenes, such as fire incidents and experimental settings.</a:t>
            </a:r>
            <a:endParaRPr/>
          </a:p>
          <a:p>
            <a:pPr indent="0" lvl="0" marL="0" rtl="0" algn="ctr">
              <a:spcBef>
                <a:spcPts val="0"/>
              </a:spcBef>
              <a:spcAft>
                <a:spcPts val="0"/>
              </a:spcAft>
              <a:buNone/>
            </a:pPr>
            <a:r>
              <a:t/>
            </a:r>
            <a:endParaRPr/>
          </a:p>
        </p:txBody>
      </p:sp>
      <p:cxnSp>
        <p:nvCxnSpPr>
          <p:cNvPr id="229" name="Google Shape;229;p41"/>
          <p:cNvCxnSpPr>
            <a:endCxn id="228" idx="0"/>
          </p:cNvCxnSpPr>
          <p:nvPr/>
        </p:nvCxnSpPr>
        <p:spPr>
          <a:xfrm>
            <a:off x="2267004" y="1747218"/>
            <a:ext cx="0" cy="1593600"/>
          </a:xfrm>
          <a:prstGeom prst="straightConnector1">
            <a:avLst/>
          </a:prstGeom>
          <a:noFill/>
          <a:ln cap="flat" cmpd="sng" w="19050">
            <a:solidFill>
              <a:schemeClr val="accent4"/>
            </a:solidFill>
            <a:prstDash val="solid"/>
            <a:round/>
            <a:headEnd len="med" w="med" type="none"/>
            <a:tailEnd len="med" w="med" type="none"/>
          </a:ln>
        </p:spPr>
      </p:cxnSp>
      <p:cxnSp>
        <p:nvCxnSpPr>
          <p:cNvPr id="230" name="Google Shape;230;p41"/>
          <p:cNvCxnSpPr>
            <a:stCxn id="231" idx="2"/>
            <a:endCxn id="232" idx="0"/>
          </p:cNvCxnSpPr>
          <p:nvPr/>
        </p:nvCxnSpPr>
        <p:spPr>
          <a:xfrm>
            <a:off x="4572000" y="1747125"/>
            <a:ext cx="0" cy="1593600"/>
          </a:xfrm>
          <a:prstGeom prst="straightConnector1">
            <a:avLst/>
          </a:prstGeom>
          <a:noFill/>
          <a:ln cap="flat" cmpd="sng" w="19050">
            <a:solidFill>
              <a:schemeClr val="accent4"/>
            </a:solidFill>
            <a:prstDash val="solid"/>
            <a:round/>
            <a:headEnd len="med" w="med" type="none"/>
            <a:tailEnd len="med" w="med" type="none"/>
          </a:ln>
        </p:spPr>
      </p:cxnSp>
      <p:cxnSp>
        <p:nvCxnSpPr>
          <p:cNvPr id="233" name="Google Shape;233;p41"/>
          <p:cNvCxnSpPr>
            <a:stCxn id="234" idx="2"/>
            <a:endCxn id="235" idx="0"/>
          </p:cNvCxnSpPr>
          <p:nvPr/>
        </p:nvCxnSpPr>
        <p:spPr>
          <a:xfrm>
            <a:off x="6876996" y="1747125"/>
            <a:ext cx="0" cy="1593600"/>
          </a:xfrm>
          <a:prstGeom prst="straightConnector1">
            <a:avLst/>
          </a:prstGeom>
          <a:noFill/>
          <a:ln cap="flat" cmpd="sng" w="19050">
            <a:solidFill>
              <a:schemeClr val="accent4"/>
            </a:solidFill>
            <a:prstDash val="solid"/>
            <a:round/>
            <a:headEnd len="med" w="med" type="none"/>
            <a:tailEnd len="med" w="med" type="none"/>
          </a:ln>
        </p:spPr>
      </p:cxnSp>
      <p:sp>
        <p:nvSpPr>
          <p:cNvPr id="231" name="Google Shape;231;p41"/>
          <p:cNvSpPr txBox="1"/>
          <p:nvPr>
            <p:ph idx="3" type="title"/>
          </p:nvPr>
        </p:nvSpPr>
        <p:spPr>
          <a:xfrm>
            <a:off x="3557850" y="1361325"/>
            <a:ext cx="20283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four labels</a:t>
            </a:r>
            <a:endParaRPr/>
          </a:p>
        </p:txBody>
      </p:sp>
      <p:sp>
        <p:nvSpPr>
          <p:cNvPr id="232" name="Google Shape;232;p41"/>
          <p:cNvSpPr txBox="1"/>
          <p:nvPr>
            <p:ph idx="4" type="subTitle"/>
          </p:nvPr>
        </p:nvSpPr>
        <p:spPr>
          <a:xfrm>
            <a:off x="3557850" y="3340818"/>
            <a:ext cx="2028300" cy="11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large, medium, small, and other</a:t>
            </a:r>
            <a:endParaRPr/>
          </a:p>
        </p:txBody>
      </p:sp>
      <p:sp>
        <p:nvSpPr>
          <p:cNvPr id="234" name="Google Shape;234;p41"/>
          <p:cNvSpPr txBox="1"/>
          <p:nvPr>
            <p:ph idx="5" type="title"/>
          </p:nvPr>
        </p:nvSpPr>
        <p:spPr>
          <a:xfrm>
            <a:off x="5862846" y="1361325"/>
            <a:ext cx="20283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Size</a:t>
            </a:r>
            <a:endParaRPr/>
          </a:p>
        </p:txBody>
      </p:sp>
      <p:sp>
        <p:nvSpPr>
          <p:cNvPr id="235" name="Google Shape;235;p41"/>
          <p:cNvSpPr txBox="1"/>
          <p:nvPr>
            <p:ph idx="6" type="subTitle"/>
          </p:nvPr>
        </p:nvSpPr>
        <p:spPr>
          <a:xfrm>
            <a:off x="5862846" y="3340818"/>
            <a:ext cx="2028300" cy="11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9462 frames</a:t>
            </a:r>
            <a:endParaRPr/>
          </a:p>
        </p:txBody>
      </p:sp>
      <p:sp>
        <p:nvSpPr>
          <p:cNvPr id="236" name="Google Shape;236;p41"/>
          <p:cNvSpPr/>
          <p:nvPr/>
        </p:nvSpPr>
        <p:spPr>
          <a:xfrm>
            <a:off x="1845350" y="2122325"/>
            <a:ext cx="843300" cy="843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1"/>
          <p:cNvSpPr/>
          <p:nvPr/>
        </p:nvSpPr>
        <p:spPr>
          <a:xfrm>
            <a:off x="4150350" y="2122325"/>
            <a:ext cx="843300" cy="843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1"/>
          <p:cNvSpPr/>
          <p:nvPr/>
        </p:nvSpPr>
        <p:spPr>
          <a:xfrm>
            <a:off x="6455350" y="2122325"/>
            <a:ext cx="843300" cy="843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41"/>
          <p:cNvGrpSpPr/>
          <p:nvPr/>
        </p:nvGrpSpPr>
        <p:grpSpPr>
          <a:xfrm>
            <a:off x="2082091" y="2367082"/>
            <a:ext cx="369805" cy="353782"/>
            <a:chOff x="3950316" y="3820307"/>
            <a:chExt cx="369805" cy="353782"/>
          </a:xfrm>
        </p:grpSpPr>
        <p:sp>
          <p:nvSpPr>
            <p:cNvPr id="240" name="Google Shape;240;p41"/>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1"/>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1"/>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1"/>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41"/>
          <p:cNvGrpSpPr/>
          <p:nvPr/>
        </p:nvGrpSpPr>
        <p:grpSpPr>
          <a:xfrm>
            <a:off x="6699188" y="2366167"/>
            <a:ext cx="355612" cy="355612"/>
            <a:chOff x="2639038" y="2894942"/>
            <a:chExt cx="355612" cy="355612"/>
          </a:xfrm>
        </p:grpSpPr>
        <p:sp>
          <p:nvSpPr>
            <p:cNvPr id="245" name="Google Shape;245;p41"/>
            <p:cNvSpPr/>
            <p:nvPr/>
          </p:nvSpPr>
          <p:spPr>
            <a:xfrm>
              <a:off x="2748479" y="2894942"/>
              <a:ext cx="246171" cy="304119"/>
            </a:xfrm>
            <a:custGeom>
              <a:rect b="b" l="l" r="r" t="t"/>
              <a:pathLst>
                <a:path extrusionOk="0" h="9562" w="7740">
                  <a:moveTo>
                    <a:pt x="7168" y="1930"/>
                  </a:moveTo>
                  <a:cubicBezTo>
                    <a:pt x="7299" y="1930"/>
                    <a:pt x="7406" y="2037"/>
                    <a:pt x="7406" y="2168"/>
                  </a:cubicBezTo>
                  <a:lnTo>
                    <a:pt x="7418" y="3156"/>
                  </a:lnTo>
                  <a:cubicBezTo>
                    <a:pt x="7418" y="3287"/>
                    <a:pt x="7311" y="3394"/>
                    <a:pt x="7180" y="3394"/>
                  </a:cubicBezTo>
                  <a:lnTo>
                    <a:pt x="6882" y="3394"/>
                  </a:lnTo>
                  <a:lnTo>
                    <a:pt x="6882" y="2715"/>
                  </a:lnTo>
                  <a:cubicBezTo>
                    <a:pt x="6882" y="2632"/>
                    <a:pt x="6811" y="2561"/>
                    <a:pt x="6715" y="2561"/>
                  </a:cubicBezTo>
                  <a:cubicBezTo>
                    <a:pt x="6632" y="2561"/>
                    <a:pt x="6549" y="2632"/>
                    <a:pt x="6549" y="2715"/>
                  </a:cubicBezTo>
                  <a:lnTo>
                    <a:pt x="6549" y="3394"/>
                  </a:lnTo>
                  <a:lnTo>
                    <a:pt x="6096" y="3394"/>
                  </a:lnTo>
                  <a:lnTo>
                    <a:pt x="6096" y="1930"/>
                  </a:lnTo>
                  <a:close/>
                  <a:moveTo>
                    <a:pt x="4549" y="1"/>
                  </a:moveTo>
                  <a:cubicBezTo>
                    <a:pt x="4227" y="1"/>
                    <a:pt x="3965" y="251"/>
                    <a:pt x="3965" y="572"/>
                  </a:cubicBezTo>
                  <a:lnTo>
                    <a:pt x="3965" y="1608"/>
                  </a:lnTo>
                  <a:lnTo>
                    <a:pt x="3239" y="1608"/>
                  </a:lnTo>
                  <a:cubicBezTo>
                    <a:pt x="3144" y="1608"/>
                    <a:pt x="3072" y="1680"/>
                    <a:pt x="3072" y="1763"/>
                  </a:cubicBezTo>
                  <a:cubicBezTo>
                    <a:pt x="3072" y="1858"/>
                    <a:pt x="3144" y="1930"/>
                    <a:pt x="3239" y="1930"/>
                  </a:cubicBezTo>
                  <a:lnTo>
                    <a:pt x="3965" y="1930"/>
                  </a:lnTo>
                  <a:lnTo>
                    <a:pt x="3965" y="3394"/>
                  </a:lnTo>
                  <a:lnTo>
                    <a:pt x="3417" y="3394"/>
                  </a:lnTo>
                  <a:lnTo>
                    <a:pt x="3417" y="3013"/>
                  </a:lnTo>
                  <a:cubicBezTo>
                    <a:pt x="3417" y="2930"/>
                    <a:pt x="3334" y="2858"/>
                    <a:pt x="3251" y="2858"/>
                  </a:cubicBezTo>
                  <a:cubicBezTo>
                    <a:pt x="3155" y="2858"/>
                    <a:pt x="3084" y="2930"/>
                    <a:pt x="3084" y="3013"/>
                  </a:cubicBezTo>
                  <a:lnTo>
                    <a:pt x="3084" y="3394"/>
                  </a:lnTo>
                  <a:lnTo>
                    <a:pt x="2382" y="3394"/>
                  </a:lnTo>
                  <a:lnTo>
                    <a:pt x="2382" y="2715"/>
                  </a:lnTo>
                  <a:cubicBezTo>
                    <a:pt x="2382" y="2632"/>
                    <a:pt x="2310" y="2561"/>
                    <a:pt x="2227" y="2561"/>
                  </a:cubicBezTo>
                  <a:cubicBezTo>
                    <a:pt x="2132" y="2561"/>
                    <a:pt x="2060" y="2632"/>
                    <a:pt x="2060" y="2715"/>
                  </a:cubicBezTo>
                  <a:lnTo>
                    <a:pt x="2060" y="3394"/>
                  </a:lnTo>
                  <a:lnTo>
                    <a:pt x="1358" y="3394"/>
                  </a:lnTo>
                  <a:lnTo>
                    <a:pt x="1358" y="3013"/>
                  </a:lnTo>
                  <a:cubicBezTo>
                    <a:pt x="1358" y="2930"/>
                    <a:pt x="1286" y="2858"/>
                    <a:pt x="1191" y="2858"/>
                  </a:cubicBezTo>
                  <a:cubicBezTo>
                    <a:pt x="1108" y="2858"/>
                    <a:pt x="1036" y="2930"/>
                    <a:pt x="1036" y="3013"/>
                  </a:cubicBezTo>
                  <a:lnTo>
                    <a:pt x="1036" y="3394"/>
                  </a:lnTo>
                  <a:lnTo>
                    <a:pt x="334" y="3394"/>
                  </a:lnTo>
                  <a:lnTo>
                    <a:pt x="334" y="2715"/>
                  </a:lnTo>
                  <a:cubicBezTo>
                    <a:pt x="334" y="2632"/>
                    <a:pt x="262" y="2561"/>
                    <a:pt x="167" y="2561"/>
                  </a:cubicBezTo>
                  <a:cubicBezTo>
                    <a:pt x="84" y="2561"/>
                    <a:pt x="0" y="2632"/>
                    <a:pt x="0" y="2715"/>
                  </a:cubicBezTo>
                  <a:lnTo>
                    <a:pt x="0" y="3549"/>
                  </a:lnTo>
                  <a:lnTo>
                    <a:pt x="0" y="4799"/>
                  </a:lnTo>
                  <a:cubicBezTo>
                    <a:pt x="0" y="4894"/>
                    <a:pt x="84" y="4966"/>
                    <a:pt x="167" y="4966"/>
                  </a:cubicBezTo>
                  <a:cubicBezTo>
                    <a:pt x="262" y="4966"/>
                    <a:pt x="334" y="4894"/>
                    <a:pt x="334" y="4799"/>
                  </a:cubicBezTo>
                  <a:lnTo>
                    <a:pt x="334" y="3716"/>
                  </a:lnTo>
                  <a:lnTo>
                    <a:pt x="3977" y="3716"/>
                  </a:lnTo>
                  <a:lnTo>
                    <a:pt x="3977" y="5692"/>
                  </a:lnTo>
                  <a:cubicBezTo>
                    <a:pt x="3977" y="5787"/>
                    <a:pt x="4048" y="5859"/>
                    <a:pt x="4144" y="5859"/>
                  </a:cubicBezTo>
                  <a:cubicBezTo>
                    <a:pt x="4227" y="5859"/>
                    <a:pt x="4310" y="5787"/>
                    <a:pt x="4310" y="5692"/>
                  </a:cubicBezTo>
                  <a:lnTo>
                    <a:pt x="4310" y="560"/>
                  </a:lnTo>
                  <a:cubicBezTo>
                    <a:pt x="4310" y="429"/>
                    <a:pt x="4406" y="322"/>
                    <a:pt x="4549" y="322"/>
                  </a:cubicBezTo>
                  <a:lnTo>
                    <a:pt x="5525" y="322"/>
                  </a:lnTo>
                  <a:cubicBezTo>
                    <a:pt x="5656" y="322"/>
                    <a:pt x="5763" y="429"/>
                    <a:pt x="5763" y="560"/>
                  </a:cubicBezTo>
                  <a:lnTo>
                    <a:pt x="5763" y="8871"/>
                  </a:lnTo>
                  <a:cubicBezTo>
                    <a:pt x="5763" y="9073"/>
                    <a:pt x="5596" y="9240"/>
                    <a:pt x="5394" y="9240"/>
                  </a:cubicBezTo>
                  <a:lnTo>
                    <a:pt x="1727" y="9240"/>
                  </a:lnTo>
                  <a:cubicBezTo>
                    <a:pt x="1643" y="9240"/>
                    <a:pt x="1572" y="9312"/>
                    <a:pt x="1572" y="9407"/>
                  </a:cubicBezTo>
                  <a:cubicBezTo>
                    <a:pt x="1572" y="9490"/>
                    <a:pt x="1643" y="9562"/>
                    <a:pt x="1727" y="9562"/>
                  </a:cubicBezTo>
                  <a:lnTo>
                    <a:pt x="5394" y="9562"/>
                  </a:lnTo>
                  <a:cubicBezTo>
                    <a:pt x="5787" y="9562"/>
                    <a:pt x="6108" y="9252"/>
                    <a:pt x="6108" y="8847"/>
                  </a:cubicBezTo>
                  <a:lnTo>
                    <a:pt x="6108" y="3704"/>
                  </a:lnTo>
                  <a:lnTo>
                    <a:pt x="7180" y="3704"/>
                  </a:lnTo>
                  <a:cubicBezTo>
                    <a:pt x="7489" y="3704"/>
                    <a:pt x="7739" y="3454"/>
                    <a:pt x="7739" y="3120"/>
                  </a:cubicBezTo>
                  <a:lnTo>
                    <a:pt x="7739" y="2144"/>
                  </a:lnTo>
                  <a:cubicBezTo>
                    <a:pt x="7739" y="1858"/>
                    <a:pt x="7489" y="1608"/>
                    <a:pt x="7180" y="1608"/>
                  </a:cubicBezTo>
                  <a:lnTo>
                    <a:pt x="6108" y="1608"/>
                  </a:lnTo>
                  <a:lnTo>
                    <a:pt x="6108" y="572"/>
                  </a:lnTo>
                  <a:cubicBezTo>
                    <a:pt x="6108" y="263"/>
                    <a:pt x="5858" y="1"/>
                    <a:pt x="5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1"/>
            <p:cNvSpPr/>
            <p:nvPr/>
          </p:nvSpPr>
          <p:spPr>
            <a:xfrm>
              <a:off x="2639038" y="2945703"/>
              <a:ext cx="246552" cy="304851"/>
            </a:xfrm>
            <a:custGeom>
              <a:rect b="b" l="l" r="r" t="t"/>
              <a:pathLst>
                <a:path extrusionOk="0" h="9585" w="7752">
                  <a:moveTo>
                    <a:pt x="3429" y="7989"/>
                  </a:moveTo>
                  <a:lnTo>
                    <a:pt x="3429" y="9013"/>
                  </a:lnTo>
                  <a:cubicBezTo>
                    <a:pt x="3429" y="9144"/>
                    <a:pt x="3322" y="9251"/>
                    <a:pt x="3191" y="9251"/>
                  </a:cubicBezTo>
                  <a:lnTo>
                    <a:pt x="2215" y="9251"/>
                  </a:lnTo>
                  <a:cubicBezTo>
                    <a:pt x="2072" y="9251"/>
                    <a:pt x="1977" y="9144"/>
                    <a:pt x="1977" y="9013"/>
                  </a:cubicBezTo>
                  <a:lnTo>
                    <a:pt x="1977" y="7989"/>
                  </a:lnTo>
                  <a:close/>
                  <a:moveTo>
                    <a:pt x="2358" y="0"/>
                  </a:moveTo>
                  <a:cubicBezTo>
                    <a:pt x="1977" y="0"/>
                    <a:pt x="1643" y="322"/>
                    <a:pt x="1643" y="715"/>
                  </a:cubicBezTo>
                  <a:lnTo>
                    <a:pt x="1643" y="5870"/>
                  </a:lnTo>
                  <a:lnTo>
                    <a:pt x="572" y="5870"/>
                  </a:lnTo>
                  <a:cubicBezTo>
                    <a:pt x="262" y="5870"/>
                    <a:pt x="0" y="6120"/>
                    <a:pt x="0" y="6430"/>
                  </a:cubicBezTo>
                  <a:lnTo>
                    <a:pt x="0" y="7418"/>
                  </a:lnTo>
                  <a:cubicBezTo>
                    <a:pt x="0" y="7727"/>
                    <a:pt x="250" y="7977"/>
                    <a:pt x="572" y="7977"/>
                  </a:cubicBezTo>
                  <a:lnTo>
                    <a:pt x="1643" y="7977"/>
                  </a:lnTo>
                  <a:lnTo>
                    <a:pt x="1643" y="9013"/>
                  </a:lnTo>
                  <a:cubicBezTo>
                    <a:pt x="1643" y="9323"/>
                    <a:pt x="1905" y="9585"/>
                    <a:pt x="2215" y="9585"/>
                  </a:cubicBezTo>
                  <a:lnTo>
                    <a:pt x="3191" y="9585"/>
                  </a:lnTo>
                  <a:cubicBezTo>
                    <a:pt x="3513" y="9585"/>
                    <a:pt x="3763" y="9335"/>
                    <a:pt x="3763" y="9013"/>
                  </a:cubicBezTo>
                  <a:lnTo>
                    <a:pt x="3763" y="7977"/>
                  </a:lnTo>
                  <a:lnTo>
                    <a:pt x="4489" y="7977"/>
                  </a:lnTo>
                  <a:cubicBezTo>
                    <a:pt x="4584" y="7977"/>
                    <a:pt x="4656" y="7906"/>
                    <a:pt x="4656" y="7823"/>
                  </a:cubicBezTo>
                  <a:cubicBezTo>
                    <a:pt x="4656" y="7727"/>
                    <a:pt x="4584" y="7656"/>
                    <a:pt x="4489" y="7656"/>
                  </a:cubicBezTo>
                  <a:lnTo>
                    <a:pt x="560" y="7656"/>
                  </a:lnTo>
                  <a:cubicBezTo>
                    <a:pt x="429" y="7656"/>
                    <a:pt x="322" y="7549"/>
                    <a:pt x="322" y="7418"/>
                  </a:cubicBezTo>
                  <a:lnTo>
                    <a:pt x="322" y="6430"/>
                  </a:lnTo>
                  <a:cubicBezTo>
                    <a:pt x="322" y="6299"/>
                    <a:pt x="429" y="6192"/>
                    <a:pt x="560" y="6192"/>
                  </a:cubicBezTo>
                  <a:lnTo>
                    <a:pt x="1120" y="6192"/>
                  </a:lnTo>
                  <a:lnTo>
                    <a:pt x="1120" y="6870"/>
                  </a:lnTo>
                  <a:cubicBezTo>
                    <a:pt x="1120" y="6954"/>
                    <a:pt x="1203" y="7025"/>
                    <a:pt x="1286" y="7025"/>
                  </a:cubicBezTo>
                  <a:cubicBezTo>
                    <a:pt x="1382" y="7025"/>
                    <a:pt x="1453" y="6954"/>
                    <a:pt x="1453" y="6870"/>
                  </a:cubicBezTo>
                  <a:lnTo>
                    <a:pt x="1453" y="6192"/>
                  </a:lnTo>
                  <a:lnTo>
                    <a:pt x="2155" y="6192"/>
                  </a:lnTo>
                  <a:lnTo>
                    <a:pt x="2155" y="6608"/>
                  </a:lnTo>
                  <a:cubicBezTo>
                    <a:pt x="2155" y="6704"/>
                    <a:pt x="2227" y="6775"/>
                    <a:pt x="2322" y="6775"/>
                  </a:cubicBezTo>
                  <a:cubicBezTo>
                    <a:pt x="2405" y="6775"/>
                    <a:pt x="2477" y="6704"/>
                    <a:pt x="2477" y="6608"/>
                  </a:cubicBezTo>
                  <a:lnTo>
                    <a:pt x="2477" y="6192"/>
                  </a:lnTo>
                  <a:lnTo>
                    <a:pt x="3179" y="6192"/>
                  </a:lnTo>
                  <a:lnTo>
                    <a:pt x="3179" y="6870"/>
                  </a:lnTo>
                  <a:cubicBezTo>
                    <a:pt x="3179" y="6954"/>
                    <a:pt x="3239" y="7013"/>
                    <a:pt x="3334" y="7025"/>
                  </a:cubicBezTo>
                  <a:lnTo>
                    <a:pt x="3358" y="7025"/>
                  </a:lnTo>
                  <a:cubicBezTo>
                    <a:pt x="3453" y="7025"/>
                    <a:pt x="3525" y="6954"/>
                    <a:pt x="3525" y="6870"/>
                  </a:cubicBezTo>
                  <a:lnTo>
                    <a:pt x="3525" y="6192"/>
                  </a:lnTo>
                  <a:lnTo>
                    <a:pt x="4227" y="6192"/>
                  </a:lnTo>
                  <a:lnTo>
                    <a:pt x="4227" y="6608"/>
                  </a:lnTo>
                  <a:cubicBezTo>
                    <a:pt x="4227" y="6704"/>
                    <a:pt x="4299" y="6775"/>
                    <a:pt x="4382" y="6775"/>
                  </a:cubicBezTo>
                  <a:cubicBezTo>
                    <a:pt x="4477" y="6775"/>
                    <a:pt x="4549" y="6704"/>
                    <a:pt x="4549" y="6608"/>
                  </a:cubicBezTo>
                  <a:lnTo>
                    <a:pt x="4549" y="6192"/>
                  </a:lnTo>
                  <a:lnTo>
                    <a:pt x="5251" y="6192"/>
                  </a:lnTo>
                  <a:lnTo>
                    <a:pt x="5251" y="6870"/>
                  </a:lnTo>
                  <a:cubicBezTo>
                    <a:pt x="5251" y="6954"/>
                    <a:pt x="5323" y="7025"/>
                    <a:pt x="5418" y="7025"/>
                  </a:cubicBezTo>
                  <a:cubicBezTo>
                    <a:pt x="5501" y="7025"/>
                    <a:pt x="5573" y="6954"/>
                    <a:pt x="5573" y="6870"/>
                  </a:cubicBezTo>
                  <a:lnTo>
                    <a:pt x="5573" y="6192"/>
                  </a:lnTo>
                  <a:lnTo>
                    <a:pt x="6275" y="6192"/>
                  </a:lnTo>
                  <a:lnTo>
                    <a:pt x="6275" y="6608"/>
                  </a:lnTo>
                  <a:cubicBezTo>
                    <a:pt x="6275" y="6704"/>
                    <a:pt x="6346" y="6775"/>
                    <a:pt x="6442" y="6775"/>
                  </a:cubicBezTo>
                  <a:cubicBezTo>
                    <a:pt x="6525" y="6775"/>
                    <a:pt x="6608" y="6704"/>
                    <a:pt x="6608" y="6608"/>
                  </a:cubicBezTo>
                  <a:lnTo>
                    <a:pt x="6608" y="6192"/>
                  </a:lnTo>
                  <a:lnTo>
                    <a:pt x="7418" y="6192"/>
                  </a:lnTo>
                  <a:lnTo>
                    <a:pt x="7418" y="6870"/>
                  </a:lnTo>
                  <a:cubicBezTo>
                    <a:pt x="7418" y="6954"/>
                    <a:pt x="7501" y="7025"/>
                    <a:pt x="7585" y="7025"/>
                  </a:cubicBezTo>
                  <a:cubicBezTo>
                    <a:pt x="7680" y="7025"/>
                    <a:pt x="7751" y="6954"/>
                    <a:pt x="7751" y="6870"/>
                  </a:cubicBezTo>
                  <a:lnTo>
                    <a:pt x="7751" y="5965"/>
                  </a:lnTo>
                  <a:lnTo>
                    <a:pt x="7751" y="4775"/>
                  </a:lnTo>
                  <a:cubicBezTo>
                    <a:pt x="7751" y="4679"/>
                    <a:pt x="7680" y="4608"/>
                    <a:pt x="7585" y="4608"/>
                  </a:cubicBezTo>
                  <a:cubicBezTo>
                    <a:pt x="7501" y="4608"/>
                    <a:pt x="7418" y="4679"/>
                    <a:pt x="7418" y="4775"/>
                  </a:cubicBezTo>
                  <a:lnTo>
                    <a:pt x="7418" y="5858"/>
                  </a:lnTo>
                  <a:lnTo>
                    <a:pt x="3775" y="5858"/>
                  </a:lnTo>
                  <a:lnTo>
                    <a:pt x="3775" y="3882"/>
                  </a:lnTo>
                  <a:cubicBezTo>
                    <a:pt x="3775" y="3786"/>
                    <a:pt x="3703" y="3715"/>
                    <a:pt x="3608" y="3715"/>
                  </a:cubicBezTo>
                  <a:cubicBezTo>
                    <a:pt x="3525" y="3715"/>
                    <a:pt x="3441" y="3786"/>
                    <a:pt x="3441" y="3882"/>
                  </a:cubicBezTo>
                  <a:lnTo>
                    <a:pt x="3441" y="5858"/>
                  </a:lnTo>
                  <a:lnTo>
                    <a:pt x="1989" y="5858"/>
                  </a:lnTo>
                  <a:lnTo>
                    <a:pt x="1989" y="703"/>
                  </a:lnTo>
                  <a:cubicBezTo>
                    <a:pt x="1989" y="500"/>
                    <a:pt x="2155" y="334"/>
                    <a:pt x="2358" y="334"/>
                  </a:cubicBezTo>
                  <a:lnTo>
                    <a:pt x="6025" y="334"/>
                  </a:lnTo>
                  <a:cubicBezTo>
                    <a:pt x="6108" y="334"/>
                    <a:pt x="6192" y="262"/>
                    <a:pt x="6192" y="167"/>
                  </a:cubicBezTo>
                  <a:cubicBezTo>
                    <a:pt x="6192" y="84"/>
                    <a:pt x="6108" y="0"/>
                    <a:pt x="6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41"/>
          <p:cNvGrpSpPr/>
          <p:nvPr/>
        </p:nvGrpSpPr>
        <p:grpSpPr>
          <a:xfrm>
            <a:off x="4445779" y="2368124"/>
            <a:ext cx="252444" cy="351722"/>
            <a:chOff x="1394741" y="1512061"/>
            <a:chExt cx="252444" cy="351722"/>
          </a:xfrm>
        </p:grpSpPr>
        <p:sp>
          <p:nvSpPr>
            <p:cNvPr id="248" name="Google Shape;248;p41"/>
            <p:cNvSpPr/>
            <p:nvPr/>
          </p:nvSpPr>
          <p:spPr>
            <a:xfrm>
              <a:off x="1394741" y="1512061"/>
              <a:ext cx="252444" cy="351722"/>
            </a:xfrm>
            <a:custGeom>
              <a:rect b="b" l="l" r="r" t="t"/>
              <a:pathLst>
                <a:path extrusionOk="0" h="11050" w="7931">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1"/>
            <p:cNvSpPr/>
            <p:nvPr/>
          </p:nvSpPr>
          <p:spPr>
            <a:xfrm>
              <a:off x="1515282" y="1534024"/>
              <a:ext cx="10631" cy="10281"/>
            </a:xfrm>
            <a:custGeom>
              <a:rect b="b" l="l" r="r" t="t"/>
              <a:pathLst>
                <a:path extrusionOk="0" h="323" w="334">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1"/>
            <p:cNvSpPr/>
            <p:nvPr/>
          </p:nvSpPr>
          <p:spPr>
            <a:xfrm>
              <a:off x="1415972" y="1556018"/>
              <a:ext cx="208486" cy="274406"/>
            </a:xfrm>
            <a:custGeom>
              <a:rect b="b" l="l" r="r" t="t"/>
              <a:pathLst>
                <a:path extrusionOk="0" h="8621" w="655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1"/>
            <p:cNvSpPr/>
            <p:nvPr/>
          </p:nvSpPr>
          <p:spPr>
            <a:xfrm>
              <a:off x="1449330" y="1665927"/>
              <a:ext cx="31862" cy="32244"/>
            </a:xfrm>
            <a:custGeom>
              <a:rect b="b" l="l" r="r" t="t"/>
              <a:pathLst>
                <a:path extrusionOk="0" h="1013" w="1001">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1"/>
            <p:cNvSpPr/>
            <p:nvPr/>
          </p:nvSpPr>
          <p:spPr>
            <a:xfrm>
              <a:off x="1449330" y="1715168"/>
              <a:ext cx="31862" cy="32244"/>
            </a:xfrm>
            <a:custGeom>
              <a:rect b="b" l="l" r="r" t="t"/>
              <a:pathLst>
                <a:path extrusionOk="0" h="1013" w="1001">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1"/>
            <p:cNvSpPr/>
            <p:nvPr/>
          </p:nvSpPr>
          <p:spPr>
            <a:xfrm>
              <a:off x="1449330" y="1765205"/>
              <a:ext cx="31862" cy="31862"/>
            </a:xfrm>
            <a:custGeom>
              <a:rect b="b" l="l" r="r" t="t"/>
              <a:pathLst>
                <a:path extrusionOk="0" h="1001" w="1001">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1"/>
            <p:cNvSpPr/>
            <p:nvPr/>
          </p:nvSpPr>
          <p:spPr>
            <a:xfrm>
              <a:off x="1493287" y="1665927"/>
              <a:ext cx="59522" cy="10631"/>
            </a:xfrm>
            <a:custGeom>
              <a:rect b="b" l="l" r="r" t="t"/>
              <a:pathLst>
                <a:path extrusionOk="0" h="334" w="187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1"/>
            <p:cNvSpPr/>
            <p:nvPr/>
          </p:nvSpPr>
          <p:spPr>
            <a:xfrm>
              <a:off x="1493287" y="1687890"/>
              <a:ext cx="98578" cy="10281"/>
            </a:xfrm>
            <a:custGeom>
              <a:rect b="b" l="l" r="r" t="t"/>
              <a:pathLst>
                <a:path extrusionOk="0" h="323" w="3097">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1"/>
            <p:cNvSpPr/>
            <p:nvPr/>
          </p:nvSpPr>
          <p:spPr>
            <a:xfrm>
              <a:off x="1493287" y="1715168"/>
              <a:ext cx="59522" cy="10663"/>
            </a:xfrm>
            <a:custGeom>
              <a:rect b="b" l="l" r="r" t="t"/>
              <a:pathLst>
                <a:path extrusionOk="0" h="335" w="187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1"/>
            <p:cNvSpPr/>
            <p:nvPr/>
          </p:nvSpPr>
          <p:spPr>
            <a:xfrm>
              <a:off x="1493287" y="1737545"/>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1"/>
            <p:cNvSpPr/>
            <p:nvPr/>
          </p:nvSpPr>
          <p:spPr>
            <a:xfrm>
              <a:off x="1493287" y="1765205"/>
              <a:ext cx="59522" cy="10249"/>
            </a:xfrm>
            <a:custGeom>
              <a:rect b="b" l="l" r="r" t="t"/>
              <a:pathLst>
                <a:path extrusionOk="0" h="322" w="187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1"/>
            <p:cNvSpPr/>
            <p:nvPr/>
          </p:nvSpPr>
          <p:spPr>
            <a:xfrm>
              <a:off x="1493287" y="1786818"/>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1"/>
            <p:cNvSpPr/>
            <p:nvPr/>
          </p:nvSpPr>
          <p:spPr>
            <a:xfrm>
              <a:off x="1493287" y="1583679"/>
              <a:ext cx="98578" cy="10249"/>
            </a:xfrm>
            <a:custGeom>
              <a:rect b="b" l="l" r="r" t="t"/>
              <a:pathLst>
                <a:path extrusionOk="0" h="322" w="3097">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1"/>
            <p:cNvSpPr/>
            <p:nvPr/>
          </p:nvSpPr>
          <p:spPr>
            <a:xfrm>
              <a:off x="1449330" y="1632951"/>
              <a:ext cx="142535" cy="10249"/>
            </a:xfrm>
            <a:custGeom>
              <a:rect b="b" l="l" r="r" t="t"/>
              <a:pathLst>
                <a:path extrusionOk="0" h="322" w="4478">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1"/>
            <p:cNvSpPr/>
            <p:nvPr/>
          </p:nvSpPr>
          <p:spPr>
            <a:xfrm>
              <a:off x="1493287" y="1605291"/>
              <a:ext cx="26928" cy="10631"/>
            </a:xfrm>
            <a:custGeom>
              <a:rect b="b" l="l" r="r" t="t"/>
              <a:pathLst>
                <a:path extrusionOk="0" h="334" w="846">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1"/>
            <p:cNvSpPr/>
            <p:nvPr/>
          </p:nvSpPr>
          <p:spPr>
            <a:xfrm>
              <a:off x="1531579" y="1605291"/>
              <a:ext cx="26928" cy="10631"/>
            </a:xfrm>
            <a:custGeom>
              <a:rect b="b" l="l" r="r" t="t"/>
              <a:pathLst>
                <a:path extrusionOk="0" h="334" w="846">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a:off x="1449712" y="1583679"/>
              <a:ext cx="32244" cy="32244"/>
            </a:xfrm>
            <a:custGeom>
              <a:rect b="b" l="l" r="r" t="t"/>
              <a:pathLst>
                <a:path extrusionOk="0" h="1013" w="1013">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2"/>
          <p:cNvSpPr txBox="1"/>
          <p:nvPr>
            <p:ph type="title"/>
          </p:nvPr>
        </p:nvSpPr>
        <p:spPr>
          <a:xfrm>
            <a:off x="311700" y="192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 Sample</a:t>
            </a:r>
            <a:endParaRPr/>
          </a:p>
        </p:txBody>
      </p:sp>
      <p:pic>
        <p:nvPicPr>
          <p:cNvPr id="270" name="Google Shape;270;p42"/>
          <p:cNvPicPr preferRelativeResize="0"/>
          <p:nvPr/>
        </p:nvPicPr>
        <p:blipFill rotWithShape="1">
          <a:blip r:embed="rId3">
            <a:alphaModFix/>
          </a:blip>
          <a:srcRect b="2576" l="1186" r="51712" t="5722"/>
          <a:stretch/>
        </p:blipFill>
        <p:spPr>
          <a:xfrm>
            <a:off x="6258375" y="917925"/>
            <a:ext cx="1729060" cy="1738800"/>
          </a:xfrm>
          <a:prstGeom prst="rect">
            <a:avLst/>
          </a:prstGeom>
          <a:noFill/>
          <a:ln>
            <a:noFill/>
          </a:ln>
        </p:spPr>
      </p:pic>
      <p:pic>
        <p:nvPicPr>
          <p:cNvPr id="271" name="Google Shape;271;p42" title="Screenshot 2025-04-28 at 17.12.20.png"/>
          <p:cNvPicPr preferRelativeResize="0"/>
          <p:nvPr/>
        </p:nvPicPr>
        <p:blipFill>
          <a:blip r:embed="rId4">
            <a:alphaModFix/>
          </a:blip>
          <a:stretch>
            <a:fillRect/>
          </a:stretch>
        </p:blipFill>
        <p:spPr>
          <a:xfrm>
            <a:off x="2410525" y="3157575"/>
            <a:ext cx="2774881" cy="1861000"/>
          </a:xfrm>
          <a:prstGeom prst="rect">
            <a:avLst/>
          </a:prstGeom>
          <a:noFill/>
          <a:ln>
            <a:noFill/>
          </a:ln>
        </p:spPr>
      </p:pic>
      <p:pic>
        <p:nvPicPr>
          <p:cNvPr id="272" name="Google Shape;272;p42" title="Screenshot 2025-04-28 at 17.17.03.png"/>
          <p:cNvPicPr preferRelativeResize="0"/>
          <p:nvPr/>
        </p:nvPicPr>
        <p:blipFill>
          <a:blip r:embed="rId5">
            <a:alphaModFix/>
          </a:blip>
          <a:stretch>
            <a:fillRect/>
          </a:stretch>
        </p:blipFill>
        <p:spPr>
          <a:xfrm>
            <a:off x="734975" y="1034825"/>
            <a:ext cx="2263175" cy="1506850"/>
          </a:xfrm>
          <a:prstGeom prst="rect">
            <a:avLst/>
          </a:prstGeom>
          <a:noFill/>
          <a:ln>
            <a:noFill/>
          </a:ln>
        </p:spPr>
      </p:pic>
      <p:sp>
        <p:nvSpPr>
          <p:cNvPr id="273" name="Google Shape;273;p42"/>
          <p:cNvSpPr txBox="1"/>
          <p:nvPr>
            <p:ph idx="2" type="title"/>
          </p:nvPr>
        </p:nvSpPr>
        <p:spPr>
          <a:xfrm>
            <a:off x="948054" y="2656725"/>
            <a:ext cx="20283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Small</a:t>
            </a:r>
            <a:endParaRPr/>
          </a:p>
        </p:txBody>
      </p:sp>
      <p:pic>
        <p:nvPicPr>
          <p:cNvPr id="274" name="Google Shape;274;p42"/>
          <p:cNvPicPr preferRelativeResize="0"/>
          <p:nvPr/>
        </p:nvPicPr>
        <p:blipFill rotWithShape="1">
          <a:blip r:embed="rId6">
            <a:alphaModFix/>
          </a:blip>
          <a:srcRect b="6642" l="18602" r="2805" t="6642"/>
          <a:stretch/>
        </p:blipFill>
        <p:spPr>
          <a:xfrm>
            <a:off x="3784050" y="1034825"/>
            <a:ext cx="1461225" cy="1621900"/>
          </a:xfrm>
          <a:prstGeom prst="rect">
            <a:avLst/>
          </a:prstGeom>
          <a:noFill/>
          <a:ln>
            <a:noFill/>
          </a:ln>
        </p:spPr>
      </p:pic>
      <p:sp>
        <p:nvSpPr>
          <p:cNvPr id="275" name="Google Shape;275;p42"/>
          <p:cNvSpPr txBox="1"/>
          <p:nvPr>
            <p:ph idx="2" type="title"/>
          </p:nvPr>
        </p:nvSpPr>
        <p:spPr>
          <a:xfrm>
            <a:off x="3538854" y="2656725"/>
            <a:ext cx="20283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Middle</a:t>
            </a:r>
            <a:endParaRPr/>
          </a:p>
        </p:txBody>
      </p:sp>
      <p:sp>
        <p:nvSpPr>
          <p:cNvPr id="276" name="Google Shape;276;p42"/>
          <p:cNvSpPr txBox="1"/>
          <p:nvPr>
            <p:ph idx="2" type="title"/>
          </p:nvPr>
        </p:nvSpPr>
        <p:spPr>
          <a:xfrm>
            <a:off x="6105979" y="2703700"/>
            <a:ext cx="20283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Large</a:t>
            </a:r>
            <a:endParaRPr/>
          </a:p>
        </p:txBody>
      </p:sp>
      <p:sp>
        <p:nvSpPr>
          <p:cNvPr id="277" name="Google Shape;277;p42"/>
          <p:cNvSpPr txBox="1"/>
          <p:nvPr>
            <p:ph idx="2" type="title"/>
          </p:nvPr>
        </p:nvSpPr>
        <p:spPr>
          <a:xfrm>
            <a:off x="948054" y="2656725"/>
            <a:ext cx="20283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Small</a:t>
            </a:r>
            <a:endParaRPr/>
          </a:p>
        </p:txBody>
      </p:sp>
      <p:sp>
        <p:nvSpPr>
          <p:cNvPr id="278" name="Google Shape;278;p42"/>
          <p:cNvSpPr txBox="1"/>
          <p:nvPr>
            <p:ph idx="2" type="title"/>
          </p:nvPr>
        </p:nvSpPr>
        <p:spPr>
          <a:xfrm>
            <a:off x="5338004" y="3895175"/>
            <a:ext cx="2028300" cy="3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Other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3"/>
          <p:cNvSpPr txBox="1"/>
          <p:nvPr>
            <p:ph type="title"/>
          </p:nvPr>
        </p:nvSpPr>
        <p:spPr>
          <a:xfrm>
            <a:off x="311700" y="192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preprocessing</a:t>
            </a:r>
            <a:endParaRPr/>
          </a:p>
        </p:txBody>
      </p:sp>
      <p:sp>
        <p:nvSpPr>
          <p:cNvPr id="284" name="Google Shape;284;p43"/>
          <p:cNvSpPr txBox="1"/>
          <p:nvPr>
            <p:ph idx="4294967295" type="body"/>
          </p:nvPr>
        </p:nvSpPr>
        <p:spPr>
          <a:xfrm>
            <a:off x="702275" y="1142725"/>
            <a:ext cx="3653100" cy="285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accent4"/>
              </a:buClr>
              <a:buSzPts val="1600"/>
              <a:buChar char="●"/>
            </a:pPr>
            <a:r>
              <a:rPr b="1" lang="en">
                <a:solidFill>
                  <a:schemeClr val="accent4"/>
                </a:solidFill>
              </a:rPr>
              <a:t>Excluded </a:t>
            </a:r>
            <a:r>
              <a:rPr b="1" lang="en">
                <a:solidFill>
                  <a:schemeClr val="accent4"/>
                </a:solidFill>
              </a:rPr>
              <a:t>'</a:t>
            </a:r>
            <a:r>
              <a:rPr b="1" lang="en">
                <a:solidFill>
                  <a:schemeClr val="accent4"/>
                </a:solidFill>
              </a:rPr>
              <a:t>other' class to ensure image-based learning</a:t>
            </a:r>
            <a:r>
              <a:rPr b="1" lang="en">
                <a:solidFill>
                  <a:schemeClr val="accent4"/>
                </a:solidFill>
              </a:rPr>
              <a:t>: </a:t>
            </a:r>
            <a:endParaRPr b="1">
              <a:solidFill>
                <a:schemeClr val="accent4"/>
              </a:solidFill>
            </a:endParaRPr>
          </a:p>
          <a:p>
            <a:pPr indent="457200" lvl="0" marL="0" rtl="0" algn="l">
              <a:spcBef>
                <a:spcPts val="1600"/>
              </a:spcBef>
              <a:spcAft>
                <a:spcPts val="0"/>
              </a:spcAft>
              <a:buNone/>
            </a:pPr>
            <a:r>
              <a:rPr lang="en"/>
              <a:t>Including it would bias the model to </a:t>
            </a:r>
            <a:endParaRPr/>
          </a:p>
          <a:p>
            <a:pPr indent="457200" lvl="0" marL="0" rtl="0" algn="l">
              <a:spcBef>
                <a:spcPts val="1600"/>
              </a:spcBef>
              <a:spcAft>
                <a:spcPts val="0"/>
              </a:spcAft>
              <a:buNone/>
            </a:pPr>
            <a:r>
              <a:rPr lang="en"/>
              <a:t>rely on text patterns. </a:t>
            </a:r>
            <a:endParaRPr/>
          </a:p>
          <a:p>
            <a:pPr indent="457200" lvl="0" marL="0" rtl="0" algn="l">
              <a:spcBef>
                <a:spcPts val="1600"/>
              </a:spcBef>
              <a:spcAft>
                <a:spcPts val="0"/>
              </a:spcAft>
              <a:buNone/>
            </a:pPr>
            <a:r>
              <a:rPr lang="en"/>
              <a:t>(About</a:t>
            </a:r>
            <a:r>
              <a:rPr lang="en">
                <a:solidFill>
                  <a:schemeClr val="lt1"/>
                </a:solidFill>
              </a:rPr>
              <a:t> 7305</a:t>
            </a:r>
            <a:r>
              <a:rPr lang="en"/>
              <a:t> images left)</a:t>
            </a:r>
            <a:endParaRPr/>
          </a:p>
          <a:p>
            <a:pPr indent="-330200" lvl="0" marL="457200" rtl="0" algn="l">
              <a:spcBef>
                <a:spcPts val="1600"/>
              </a:spcBef>
              <a:spcAft>
                <a:spcPts val="0"/>
              </a:spcAft>
              <a:buClr>
                <a:schemeClr val="accent4"/>
              </a:buClr>
              <a:buSzPts val="1600"/>
              <a:buChar char="●"/>
            </a:pPr>
            <a:r>
              <a:rPr b="1" lang="en">
                <a:solidFill>
                  <a:schemeClr val="accent4"/>
                </a:solidFill>
              </a:rPr>
              <a:t>Label Encoding: </a:t>
            </a:r>
            <a:endParaRPr b="1">
              <a:solidFill>
                <a:schemeClr val="accent4"/>
              </a:solidFill>
            </a:endParaRPr>
          </a:p>
          <a:p>
            <a:pPr indent="457200" lvl="0" marL="0" rtl="0" algn="l">
              <a:spcBef>
                <a:spcPts val="1600"/>
              </a:spcBef>
              <a:spcAft>
                <a:spcPts val="1600"/>
              </a:spcAft>
              <a:buNone/>
            </a:pPr>
            <a:r>
              <a:rPr lang="en"/>
              <a:t>Convert string labels to numeric</a:t>
            </a:r>
            <a:endParaRPr/>
          </a:p>
        </p:txBody>
      </p:sp>
      <p:sp>
        <p:nvSpPr>
          <p:cNvPr id="285" name="Google Shape;285;p43"/>
          <p:cNvSpPr txBox="1"/>
          <p:nvPr>
            <p:ph idx="4294967295" type="body"/>
          </p:nvPr>
        </p:nvSpPr>
        <p:spPr>
          <a:xfrm>
            <a:off x="4740875" y="1066525"/>
            <a:ext cx="4068000" cy="2609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accent4"/>
              </a:buClr>
              <a:buSzPts val="1600"/>
              <a:buChar char="●"/>
            </a:pPr>
            <a:r>
              <a:rPr b="1" lang="en">
                <a:solidFill>
                  <a:schemeClr val="accent4"/>
                </a:solidFill>
              </a:rPr>
              <a:t>Resize image: </a:t>
            </a:r>
            <a:endParaRPr b="1">
              <a:solidFill>
                <a:schemeClr val="accent4"/>
              </a:solidFill>
            </a:endParaRPr>
          </a:p>
          <a:p>
            <a:pPr indent="0" lvl="0" marL="457200" rtl="0" algn="l">
              <a:spcBef>
                <a:spcPts val="1600"/>
              </a:spcBef>
              <a:spcAft>
                <a:spcPts val="0"/>
              </a:spcAft>
              <a:buNone/>
            </a:pPr>
            <a:r>
              <a:rPr lang="en"/>
              <a:t>224 * 224 pixels</a:t>
            </a:r>
            <a:endParaRPr/>
          </a:p>
          <a:p>
            <a:pPr indent="-330200" lvl="0" marL="457200" rtl="0" algn="l">
              <a:spcBef>
                <a:spcPts val="1600"/>
              </a:spcBef>
              <a:spcAft>
                <a:spcPts val="0"/>
              </a:spcAft>
              <a:buClr>
                <a:schemeClr val="accent4"/>
              </a:buClr>
              <a:buSzPts val="1600"/>
              <a:buChar char="●"/>
            </a:pPr>
            <a:r>
              <a:rPr b="1" lang="en">
                <a:solidFill>
                  <a:schemeClr val="accent4"/>
                </a:solidFill>
              </a:rPr>
              <a:t>Train-Validation Split: </a:t>
            </a:r>
            <a:endParaRPr b="1">
              <a:solidFill>
                <a:schemeClr val="accent4"/>
              </a:solidFill>
            </a:endParaRPr>
          </a:p>
          <a:p>
            <a:pPr indent="457200" lvl="0" marL="0" rtl="0" algn="l">
              <a:spcBef>
                <a:spcPts val="1600"/>
              </a:spcBef>
              <a:spcAft>
                <a:spcPts val="0"/>
              </a:spcAft>
              <a:buNone/>
            </a:pPr>
            <a:r>
              <a:rPr lang="en"/>
              <a:t>Train: 70%; Test: 30%</a:t>
            </a:r>
            <a:endParaRPr/>
          </a:p>
          <a:p>
            <a:pPr indent="-330200" lvl="0" marL="457200" rtl="0" algn="l">
              <a:spcBef>
                <a:spcPts val="1600"/>
              </a:spcBef>
              <a:spcAft>
                <a:spcPts val="0"/>
              </a:spcAft>
              <a:buClr>
                <a:schemeClr val="accent4"/>
              </a:buClr>
              <a:buSzPts val="1600"/>
              <a:buChar char="●"/>
            </a:pPr>
            <a:r>
              <a:rPr b="1" lang="en">
                <a:solidFill>
                  <a:schemeClr val="accent4"/>
                </a:solidFill>
              </a:rPr>
              <a:t>Handle Class Imbalance: </a:t>
            </a:r>
            <a:endParaRPr b="1">
              <a:solidFill>
                <a:schemeClr val="accent4"/>
              </a:solidFill>
            </a:endParaRPr>
          </a:p>
          <a:p>
            <a:pPr indent="457200" lvl="0" marL="0" rtl="0" algn="l">
              <a:spcBef>
                <a:spcPts val="1600"/>
              </a:spcBef>
              <a:spcAft>
                <a:spcPts val="1600"/>
              </a:spcAft>
              <a:buNone/>
            </a:pPr>
            <a:r>
              <a:rPr lang="en"/>
              <a:t> Upweight minority class</a:t>
            </a:r>
            <a:endParaRPr/>
          </a:p>
        </p:txBody>
      </p:sp>
      <p:graphicFrame>
        <p:nvGraphicFramePr>
          <p:cNvPr id="286" name="Google Shape;286;p43"/>
          <p:cNvGraphicFramePr/>
          <p:nvPr/>
        </p:nvGraphicFramePr>
        <p:xfrm>
          <a:off x="4700225" y="3769675"/>
          <a:ext cx="3000000" cy="3000000"/>
        </p:xfrm>
        <a:graphic>
          <a:graphicData uri="http://schemas.openxmlformats.org/drawingml/2006/table">
            <a:tbl>
              <a:tblPr>
                <a:noFill/>
                <a:tableStyleId>{B95C5FC3-3965-440E-9B9A-BF3ECA6A6285}</a:tableStyleId>
              </a:tblPr>
              <a:tblGrid>
                <a:gridCol w="780100"/>
                <a:gridCol w="780100"/>
                <a:gridCol w="780100"/>
                <a:gridCol w="780100"/>
              </a:tblGrid>
              <a:tr h="352275">
                <a:tc>
                  <a:txBody>
                    <a:bodyPr/>
                    <a:lstStyle/>
                    <a:p>
                      <a:pPr indent="0" lvl="0" marL="0" rtl="0" algn="ctr">
                        <a:spcBef>
                          <a:spcPts val="0"/>
                        </a:spcBef>
                        <a:spcAft>
                          <a:spcPts val="0"/>
                        </a:spcAft>
                        <a:buNone/>
                      </a:pPr>
                      <a:r>
                        <a:rPr b="1" lang="en" sz="1300">
                          <a:solidFill>
                            <a:schemeClr val="accent5"/>
                          </a:solidFill>
                          <a:latin typeface="Abel"/>
                          <a:ea typeface="Abel"/>
                          <a:cs typeface="Abel"/>
                          <a:sym typeface="Abel"/>
                        </a:rPr>
                        <a:t>Label</a:t>
                      </a:r>
                      <a:endParaRPr b="1" sz="1300">
                        <a:solidFill>
                          <a:schemeClr val="accent5"/>
                        </a:solidFill>
                        <a:latin typeface="Abel"/>
                        <a:ea typeface="Abel"/>
                        <a:cs typeface="Abel"/>
                        <a:sym typeface="Abel"/>
                      </a:endParaRPr>
                    </a:p>
                  </a:txBody>
                  <a:tcPr marT="91425" marB="91425" marR="91425" marL="91425" anchor="ctr"/>
                </a:tc>
                <a:tc>
                  <a:txBody>
                    <a:bodyPr/>
                    <a:lstStyle/>
                    <a:p>
                      <a:pPr indent="0" lvl="0" marL="0" rtl="0" algn="ctr">
                        <a:spcBef>
                          <a:spcPts val="0"/>
                        </a:spcBef>
                        <a:spcAft>
                          <a:spcPts val="0"/>
                        </a:spcAft>
                        <a:buNone/>
                      </a:pPr>
                      <a:r>
                        <a:rPr b="1" lang="en" sz="1300">
                          <a:solidFill>
                            <a:schemeClr val="accent5"/>
                          </a:solidFill>
                          <a:latin typeface="Abel"/>
                          <a:ea typeface="Abel"/>
                          <a:cs typeface="Abel"/>
                          <a:sym typeface="Abel"/>
                        </a:rPr>
                        <a:t>middle</a:t>
                      </a:r>
                      <a:endParaRPr b="1" sz="1300">
                        <a:solidFill>
                          <a:schemeClr val="accent5"/>
                        </a:solidFill>
                        <a:latin typeface="Abel"/>
                        <a:ea typeface="Abel"/>
                        <a:cs typeface="Abel"/>
                        <a:sym typeface="Abel"/>
                      </a:endParaRPr>
                    </a:p>
                  </a:txBody>
                  <a:tcPr marT="91425" marB="91425" marR="91425" marL="91425" anchor="ctr"/>
                </a:tc>
                <a:tc>
                  <a:txBody>
                    <a:bodyPr/>
                    <a:lstStyle/>
                    <a:p>
                      <a:pPr indent="0" lvl="0" marL="0" rtl="0" algn="ctr">
                        <a:spcBef>
                          <a:spcPts val="0"/>
                        </a:spcBef>
                        <a:spcAft>
                          <a:spcPts val="0"/>
                        </a:spcAft>
                        <a:buNone/>
                      </a:pPr>
                      <a:r>
                        <a:rPr b="1" lang="en" sz="1300">
                          <a:solidFill>
                            <a:schemeClr val="accent5"/>
                          </a:solidFill>
                          <a:latin typeface="Abel"/>
                          <a:ea typeface="Abel"/>
                          <a:cs typeface="Abel"/>
                          <a:sym typeface="Abel"/>
                        </a:rPr>
                        <a:t>large</a:t>
                      </a:r>
                      <a:endParaRPr b="1" sz="1300">
                        <a:solidFill>
                          <a:schemeClr val="accent5"/>
                        </a:solidFill>
                        <a:latin typeface="Abel"/>
                        <a:ea typeface="Abel"/>
                        <a:cs typeface="Abel"/>
                        <a:sym typeface="Abel"/>
                      </a:endParaRPr>
                    </a:p>
                  </a:txBody>
                  <a:tcPr marT="91425" marB="91425" marR="91425" marL="91425" anchor="ctr"/>
                </a:tc>
                <a:tc>
                  <a:txBody>
                    <a:bodyPr/>
                    <a:lstStyle/>
                    <a:p>
                      <a:pPr indent="0" lvl="0" marL="0" rtl="0" algn="ctr">
                        <a:spcBef>
                          <a:spcPts val="0"/>
                        </a:spcBef>
                        <a:spcAft>
                          <a:spcPts val="0"/>
                        </a:spcAft>
                        <a:buNone/>
                      </a:pPr>
                      <a:r>
                        <a:rPr b="1" lang="en">
                          <a:solidFill>
                            <a:schemeClr val="accent4"/>
                          </a:solidFill>
                          <a:latin typeface="Abel"/>
                          <a:ea typeface="Abel"/>
                          <a:cs typeface="Abel"/>
                          <a:sym typeface="Abel"/>
                        </a:rPr>
                        <a:t>small</a:t>
                      </a:r>
                      <a:endParaRPr b="1">
                        <a:solidFill>
                          <a:schemeClr val="accent4"/>
                        </a:solidFill>
                        <a:latin typeface="Abel"/>
                        <a:ea typeface="Abel"/>
                        <a:cs typeface="Abel"/>
                        <a:sym typeface="Abel"/>
                      </a:endParaRPr>
                    </a:p>
                  </a:txBody>
                  <a:tcPr marT="91425" marB="91425" marR="91425" marL="91425" anchor="ctr"/>
                </a:tc>
              </a:tr>
              <a:tr h="352275">
                <a:tc>
                  <a:txBody>
                    <a:bodyPr/>
                    <a:lstStyle/>
                    <a:p>
                      <a:pPr indent="0" lvl="0" marL="0" rtl="0" algn="ctr">
                        <a:spcBef>
                          <a:spcPts val="0"/>
                        </a:spcBef>
                        <a:spcAft>
                          <a:spcPts val="0"/>
                        </a:spcAft>
                        <a:buNone/>
                      </a:pPr>
                      <a:r>
                        <a:rPr b="1" lang="en" sz="1300">
                          <a:solidFill>
                            <a:schemeClr val="accent5"/>
                          </a:solidFill>
                          <a:latin typeface="Abel"/>
                          <a:ea typeface="Abel"/>
                          <a:cs typeface="Abel"/>
                          <a:sym typeface="Abel"/>
                        </a:rPr>
                        <a:t>Count</a:t>
                      </a:r>
                      <a:endParaRPr b="1" sz="1300">
                        <a:solidFill>
                          <a:schemeClr val="accent5"/>
                        </a:solidFill>
                        <a:latin typeface="Abel"/>
                        <a:ea typeface="Abel"/>
                        <a:cs typeface="Abel"/>
                        <a:sym typeface="Abel"/>
                      </a:endParaRPr>
                    </a:p>
                  </a:txBody>
                  <a:tcPr marT="91425" marB="91425" marR="91425" marL="91425" anchor="ctr"/>
                </a:tc>
                <a:tc>
                  <a:txBody>
                    <a:bodyPr/>
                    <a:lstStyle/>
                    <a:p>
                      <a:pPr indent="0" lvl="0" marL="0" rtl="0" algn="ctr">
                        <a:spcBef>
                          <a:spcPts val="0"/>
                        </a:spcBef>
                        <a:spcAft>
                          <a:spcPts val="0"/>
                        </a:spcAft>
                        <a:buNone/>
                      </a:pPr>
                      <a:r>
                        <a:rPr lang="en" sz="1300">
                          <a:solidFill>
                            <a:schemeClr val="accent5"/>
                          </a:solidFill>
                          <a:latin typeface="Abel"/>
                          <a:ea typeface="Abel"/>
                          <a:cs typeface="Abel"/>
                          <a:sym typeface="Abel"/>
                        </a:rPr>
                        <a:t>4722</a:t>
                      </a:r>
                      <a:endParaRPr sz="1300">
                        <a:solidFill>
                          <a:schemeClr val="accent5"/>
                        </a:solidFill>
                        <a:latin typeface="Abel"/>
                        <a:ea typeface="Abel"/>
                        <a:cs typeface="Abel"/>
                        <a:sym typeface="Abel"/>
                      </a:endParaRPr>
                    </a:p>
                  </a:txBody>
                  <a:tcPr marT="91425" marB="91425" marR="91425" marL="91425" anchor="ctr"/>
                </a:tc>
                <a:tc>
                  <a:txBody>
                    <a:bodyPr/>
                    <a:lstStyle/>
                    <a:p>
                      <a:pPr indent="0" lvl="0" marL="0" rtl="0" algn="ctr">
                        <a:spcBef>
                          <a:spcPts val="0"/>
                        </a:spcBef>
                        <a:spcAft>
                          <a:spcPts val="0"/>
                        </a:spcAft>
                        <a:buNone/>
                      </a:pPr>
                      <a:r>
                        <a:rPr lang="en" sz="1300">
                          <a:solidFill>
                            <a:schemeClr val="accent5"/>
                          </a:solidFill>
                          <a:latin typeface="Abel"/>
                          <a:ea typeface="Abel"/>
                          <a:cs typeface="Abel"/>
                          <a:sym typeface="Abel"/>
                        </a:rPr>
                        <a:t>3357</a:t>
                      </a:r>
                      <a:endParaRPr sz="1300">
                        <a:solidFill>
                          <a:schemeClr val="accent5"/>
                        </a:solidFill>
                        <a:latin typeface="Abel"/>
                        <a:ea typeface="Abel"/>
                        <a:cs typeface="Abel"/>
                        <a:sym typeface="Abel"/>
                      </a:endParaRPr>
                    </a:p>
                  </a:txBody>
                  <a:tcPr marT="91425" marB="91425" marR="91425" marL="91425" anchor="ctr"/>
                </a:tc>
                <a:tc>
                  <a:txBody>
                    <a:bodyPr/>
                    <a:lstStyle/>
                    <a:p>
                      <a:pPr indent="0" lvl="0" marL="0" rtl="0" algn="ctr">
                        <a:spcBef>
                          <a:spcPts val="0"/>
                        </a:spcBef>
                        <a:spcAft>
                          <a:spcPts val="0"/>
                        </a:spcAft>
                        <a:buNone/>
                      </a:pPr>
                      <a:r>
                        <a:rPr b="1" lang="en">
                          <a:solidFill>
                            <a:schemeClr val="accent4"/>
                          </a:solidFill>
                          <a:latin typeface="Abel"/>
                          <a:ea typeface="Abel"/>
                          <a:cs typeface="Abel"/>
                          <a:sym typeface="Abel"/>
                        </a:rPr>
                        <a:t>349</a:t>
                      </a:r>
                      <a:endParaRPr b="1">
                        <a:solidFill>
                          <a:schemeClr val="accent4"/>
                        </a:solidFill>
                        <a:latin typeface="Abel"/>
                        <a:ea typeface="Abel"/>
                        <a:cs typeface="Abel"/>
                        <a:sym typeface="Abel"/>
                      </a:endParaRPr>
                    </a:p>
                  </a:txBody>
                  <a:tcPr marT="91425" marB="91425" marR="91425" marL="91425" anchor="ct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Fire Background by Slidesgo">
  <a:themeElements>
    <a:clrScheme name="Simple Light">
      <a:dk1>
        <a:srgbClr val="000000"/>
      </a:dk1>
      <a:lt1>
        <a:srgbClr val="FFFFFF"/>
      </a:lt1>
      <a:dk2>
        <a:srgbClr val="595959"/>
      </a:dk2>
      <a:lt2>
        <a:srgbClr val="EEEEEE"/>
      </a:lt2>
      <a:accent1>
        <a:srgbClr val="A44139"/>
      </a:accent1>
      <a:accent2>
        <a:srgbClr val="FB8827"/>
      </a:accent2>
      <a:accent3>
        <a:srgbClr val="FAAE4F"/>
      </a:accent3>
      <a:accent4>
        <a:srgbClr val="F7CA51"/>
      </a:accent4>
      <a:accent5>
        <a:srgbClr val="FFFFFF"/>
      </a:accent5>
      <a:accent6>
        <a:srgbClr val="FF6F41"/>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